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56" r:id="rId5"/>
    <p:sldId id="257" r:id="rId6"/>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E7FF"/>
    <a:srgbClr val="FFD5FF"/>
    <a:srgbClr val="FFE6D9"/>
    <a:srgbClr val="FFFFD9"/>
    <a:srgbClr val="EEDDFF"/>
    <a:srgbClr val="DDFFEE"/>
    <a:srgbClr val="EBFFF5"/>
    <a:srgbClr val="E6CDFF"/>
    <a:srgbClr val="2FA6FF"/>
    <a:srgbClr val="43C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606" autoAdjust="0"/>
  </p:normalViewPr>
  <p:slideViewPr>
    <p:cSldViewPr snapToGrid="0">
      <p:cViewPr varScale="1">
        <p:scale>
          <a:sx n="76" d="100"/>
          <a:sy n="76" d="100"/>
        </p:scale>
        <p:origin x="54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ine O'Donnell" userId="14023614-c41a-4d30-a1eb-26eb741be7ac" providerId="ADAL" clId="{A6553B7C-6DFA-41FD-8955-E07AED8E56BB}"/>
    <pc:docChg chg="undo custSel modSld">
      <pc:chgData name="Pauline O'Donnell" userId="14023614-c41a-4d30-a1eb-26eb741be7ac" providerId="ADAL" clId="{A6553B7C-6DFA-41FD-8955-E07AED8E56BB}" dt="2025-11-29T08:39:14.024" v="1619" actId="1076"/>
      <pc:docMkLst>
        <pc:docMk/>
      </pc:docMkLst>
      <pc:sldChg chg="addSp delSp modSp mod">
        <pc:chgData name="Pauline O'Donnell" userId="14023614-c41a-4d30-a1eb-26eb741be7ac" providerId="ADAL" clId="{A6553B7C-6DFA-41FD-8955-E07AED8E56BB}" dt="2025-11-29T08:39:14.024" v="1619" actId="1076"/>
        <pc:sldMkLst>
          <pc:docMk/>
          <pc:sldMk cId="2495292653" sldId="256"/>
        </pc:sldMkLst>
        <pc:spChg chg="mod">
          <ac:chgData name="Pauline O'Donnell" userId="14023614-c41a-4d30-a1eb-26eb741be7ac" providerId="ADAL" clId="{A6553B7C-6DFA-41FD-8955-E07AED8E56BB}" dt="2025-11-15T17:35:02.791" v="15" actId="20577"/>
          <ac:spMkLst>
            <pc:docMk/>
            <pc:sldMk cId="2495292653" sldId="256"/>
            <ac:spMk id="4" creationId="{7C2E254A-35CD-C76C-B899-10BB7CB59062}"/>
          </ac:spMkLst>
        </pc:spChg>
        <pc:spChg chg="mod">
          <ac:chgData name="Pauline O'Donnell" userId="14023614-c41a-4d30-a1eb-26eb741be7ac" providerId="ADAL" clId="{A6553B7C-6DFA-41FD-8955-E07AED8E56BB}" dt="2025-11-21T15:37:11.752" v="1032" actId="14100"/>
          <ac:spMkLst>
            <pc:docMk/>
            <pc:sldMk cId="2495292653" sldId="256"/>
            <ac:spMk id="5" creationId="{51D4B401-B14A-6292-D799-6E1FCC2C430A}"/>
          </ac:spMkLst>
        </pc:spChg>
        <pc:spChg chg="mod">
          <ac:chgData name="Pauline O'Donnell" userId="14023614-c41a-4d30-a1eb-26eb741be7ac" providerId="ADAL" clId="{A6553B7C-6DFA-41FD-8955-E07AED8E56BB}" dt="2025-11-29T08:29:03.335" v="1537" actId="113"/>
          <ac:spMkLst>
            <pc:docMk/>
            <pc:sldMk cId="2495292653" sldId="256"/>
            <ac:spMk id="6" creationId="{C9CB5A83-14BB-02D8-0BD8-C6F247DEB52D}"/>
          </ac:spMkLst>
        </pc:spChg>
        <pc:spChg chg="mod">
          <ac:chgData name="Pauline O'Donnell" userId="14023614-c41a-4d30-a1eb-26eb741be7ac" providerId="ADAL" clId="{A6553B7C-6DFA-41FD-8955-E07AED8E56BB}" dt="2025-11-21T15:43:54.494" v="1100" actId="20577"/>
          <ac:spMkLst>
            <pc:docMk/>
            <pc:sldMk cId="2495292653" sldId="256"/>
            <ac:spMk id="7" creationId="{AB2AA68F-04F1-58A6-0F8D-79980EB89224}"/>
          </ac:spMkLst>
        </pc:spChg>
        <pc:spChg chg="mod">
          <ac:chgData name="Pauline O'Donnell" userId="14023614-c41a-4d30-a1eb-26eb741be7ac" providerId="ADAL" clId="{A6553B7C-6DFA-41FD-8955-E07AED8E56BB}" dt="2025-11-29T08:28:13.404" v="1534" actId="14100"/>
          <ac:spMkLst>
            <pc:docMk/>
            <pc:sldMk cId="2495292653" sldId="256"/>
            <ac:spMk id="8" creationId="{44BE99C8-509E-48B7-1CF2-38F211F37FFB}"/>
          </ac:spMkLst>
        </pc:spChg>
        <pc:spChg chg="del mod">
          <ac:chgData name="Pauline O'Donnell" userId="14023614-c41a-4d30-a1eb-26eb741be7ac" providerId="ADAL" clId="{A6553B7C-6DFA-41FD-8955-E07AED8E56BB}" dt="2025-11-29T08:25:22.004" v="1346" actId="478"/>
          <ac:spMkLst>
            <pc:docMk/>
            <pc:sldMk cId="2495292653" sldId="256"/>
            <ac:spMk id="9" creationId="{064A07B5-4AC8-4277-171A-3760CC9CAE20}"/>
          </ac:spMkLst>
        </pc:spChg>
        <pc:spChg chg="mod">
          <ac:chgData name="Pauline O'Donnell" userId="14023614-c41a-4d30-a1eb-26eb741be7ac" providerId="ADAL" clId="{A6553B7C-6DFA-41FD-8955-E07AED8E56BB}" dt="2025-11-15T18:05:08.608" v="526" actId="1076"/>
          <ac:spMkLst>
            <pc:docMk/>
            <pc:sldMk cId="2495292653" sldId="256"/>
            <ac:spMk id="10" creationId="{CDA4E7FD-3E6C-85BD-3EDC-2BDB2EA55106}"/>
          </ac:spMkLst>
        </pc:spChg>
        <pc:spChg chg="add mod">
          <ac:chgData name="Pauline O'Donnell" userId="14023614-c41a-4d30-a1eb-26eb741be7ac" providerId="ADAL" clId="{A6553B7C-6DFA-41FD-8955-E07AED8E56BB}" dt="2025-11-29T08:39:08.955" v="1618" actId="120"/>
          <ac:spMkLst>
            <pc:docMk/>
            <pc:sldMk cId="2495292653" sldId="256"/>
            <ac:spMk id="25" creationId="{3A144FCE-C5D2-486F-BE09-435A866A2E5C}"/>
          </ac:spMkLst>
        </pc:spChg>
        <pc:spChg chg="mod">
          <ac:chgData name="Pauline O'Donnell" userId="14023614-c41a-4d30-a1eb-26eb741be7ac" providerId="ADAL" clId="{A6553B7C-6DFA-41FD-8955-E07AED8E56BB}" dt="2025-11-29T08:27:53.564" v="1533" actId="20577"/>
          <ac:spMkLst>
            <pc:docMk/>
            <pc:sldMk cId="2495292653" sldId="256"/>
            <ac:spMk id="29" creationId="{E97AE70A-CD38-4E9A-9CF8-462805D2DC68}"/>
          </ac:spMkLst>
        </pc:spChg>
        <pc:graphicFrameChg chg="del modGraphic">
          <ac:chgData name="Pauline O'Donnell" userId="14023614-c41a-4d30-a1eb-26eb741be7ac" providerId="ADAL" clId="{A6553B7C-6DFA-41FD-8955-E07AED8E56BB}" dt="2025-11-15T17:49:37.132" v="260" actId="478"/>
          <ac:graphicFrameMkLst>
            <pc:docMk/>
            <pc:sldMk cId="2495292653" sldId="256"/>
            <ac:graphicFrameMk id="33" creationId="{3205F469-30D6-4B25-8BF3-9BC3278D1D2C}"/>
          </ac:graphicFrameMkLst>
        </pc:graphicFrameChg>
        <pc:picChg chg="add mod">
          <ac:chgData name="Pauline O'Donnell" userId="14023614-c41a-4d30-a1eb-26eb741be7ac" providerId="ADAL" clId="{A6553B7C-6DFA-41FD-8955-E07AED8E56BB}" dt="2025-11-21T15:37:20.521" v="1035" actId="1076"/>
          <ac:picMkLst>
            <pc:docMk/>
            <pc:sldMk cId="2495292653" sldId="256"/>
            <ac:picMk id="2" creationId="{BB80EA29-DABE-4A50-8449-746373BD245B}"/>
          </ac:picMkLst>
        </pc:picChg>
        <pc:picChg chg="mod">
          <ac:chgData name="Pauline O'Donnell" userId="14023614-c41a-4d30-a1eb-26eb741be7ac" providerId="ADAL" clId="{A6553B7C-6DFA-41FD-8955-E07AED8E56BB}" dt="2025-11-29T08:25:39.438" v="1349" actId="1076"/>
          <ac:picMkLst>
            <pc:docMk/>
            <pc:sldMk cId="2495292653" sldId="256"/>
            <ac:picMk id="3" creationId="{69BD6A32-32C7-4BD6-99E8-A2D5876C5981}"/>
          </ac:picMkLst>
        </pc:picChg>
        <pc:picChg chg="del">
          <ac:chgData name="Pauline O'Donnell" userId="14023614-c41a-4d30-a1eb-26eb741be7ac" providerId="ADAL" clId="{A6553B7C-6DFA-41FD-8955-E07AED8E56BB}" dt="2025-11-15T17:43:05.998" v="68" actId="478"/>
          <ac:picMkLst>
            <pc:docMk/>
            <pc:sldMk cId="2495292653" sldId="256"/>
            <ac:picMk id="11" creationId="{3A781EE9-9DD8-4FD4-834E-8A30DEFC78EA}"/>
          </ac:picMkLst>
        </pc:picChg>
        <pc:picChg chg="del">
          <ac:chgData name="Pauline O'Donnell" userId="14023614-c41a-4d30-a1eb-26eb741be7ac" providerId="ADAL" clId="{A6553B7C-6DFA-41FD-8955-E07AED8E56BB}" dt="2025-11-15T17:43:02.873" v="66" actId="478"/>
          <ac:picMkLst>
            <pc:docMk/>
            <pc:sldMk cId="2495292653" sldId="256"/>
            <ac:picMk id="13" creationId="{0B25AFEC-7507-443D-9730-D044478D8C6E}"/>
          </ac:picMkLst>
        </pc:picChg>
        <pc:picChg chg="del">
          <ac:chgData name="Pauline O'Donnell" userId="14023614-c41a-4d30-a1eb-26eb741be7ac" providerId="ADAL" clId="{A6553B7C-6DFA-41FD-8955-E07AED8E56BB}" dt="2025-11-15T17:44:41.987" v="92" actId="478"/>
          <ac:picMkLst>
            <pc:docMk/>
            <pc:sldMk cId="2495292653" sldId="256"/>
            <ac:picMk id="17" creationId="{754990ED-F1A7-4C91-924B-1F7E9E5080F9}"/>
          </ac:picMkLst>
        </pc:picChg>
        <pc:picChg chg="mod">
          <ac:chgData name="Pauline O'Donnell" userId="14023614-c41a-4d30-a1eb-26eb741be7ac" providerId="ADAL" clId="{A6553B7C-6DFA-41FD-8955-E07AED8E56BB}" dt="2025-11-15T18:06:39.068" v="588" actId="14100"/>
          <ac:picMkLst>
            <pc:docMk/>
            <pc:sldMk cId="2495292653" sldId="256"/>
            <ac:picMk id="19" creationId="{D08372A8-C22A-4216-BF87-A33AA95F69E2}"/>
          </ac:picMkLst>
        </pc:picChg>
        <pc:picChg chg="del">
          <ac:chgData name="Pauline O'Donnell" userId="14023614-c41a-4d30-a1eb-26eb741be7ac" providerId="ADAL" clId="{A6553B7C-6DFA-41FD-8955-E07AED8E56BB}" dt="2025-11-15T17:42:11.933" v="55" actId="478"/>
          <ac:picMkLst>
            <pc:docMk/>
            <pc:sldMk cId="2495292653" sldId="256"/>
            <ac:picMk id="27" creationId="{33293C9C-7565-4872-921E-796F3030B90B}"/>
          </ac:picMkLst>
        </pc:picChg>
        <pc:picChg chg="del">
          <ac:chgData name="Pauline O'Donnell" userId="14023614-c41a-4d30-a1eb-26eb741be7ac" providerId="ADAL" clId="{A6553B7C-6DFA-41FD-8955-E07AED8E56BB}" dt="2025-11-15T17:43:04.362" v="67" actId="478"/>
          <ac:picMkLst>
            <pc:docMk/>
            <pc:sldMk cId="2495292653" sldId="256"/>
            <ac:picMk id="30" creationId="{E057227C-3A03-47E3-B1C8-8F7676761018}"/>
          </ac:picMkLst>
        </pc:picChg>
        <pc:picChg chg="del">
          <ac:chgData name="Pauline O'Donnell" userId="14023614-c41a-4d30-a1eb-26eb741be7ac" providerId="ADAL" clId="{A6553B7C-6DFA-41FD-8955-E07AED8E56BB}" dt="2025-11-15T17:49:24.925" v="255" actId="478"/>
          <ac:picMkLst>
            <pc:docMk/>
            <pc:sldMk cId="2495292653" sldId="256"/>
            <ac:picMk id="35" creationId="{FA57A119-D9A5-4678-A4CB-FFAAD4FB7562}"/>
          </ac:picMkLst>
        </pc:picChg>
        <pc:picChg chg="add mod">
          <ac:chgData name="Pauline O'Donnell" userId="14023614-c41a-4d30-a1eb-26eb741be7ac" providerId="ADAL" clId="{A6553B7C-6DFA-41FD-8955-E07AED8E56BB}" dt="2025-11-15T18:03:19.283" v="469" actId="1076"/>
          <ac:picMkLst>
            <pc:docMk/>
            <pc:sldMk cId="2495292653" sldId="256"/>
            <ac:picMk id="1026" creationId="{C8A26907-3D2C-4BF2-B8EB-5090FDFC4F03}"/>
          </ac:picMkLst>
        </pc:picChg>
        <pc:picChg chg="add mod">
          <ac:chgData name="Pauline O'Donnell" userId="14023614-c41a-4d30-a1eb-26eb741be7ac" providerId="ADAL" clId="{A6553B7C-6DFA-41FD-8955-E07AED8E56BB}" dt="2025-11-15T18:04:49.047" v="521" actId="1076"/>
          <ac:picMkLst>
            <pc:docMk/>
            <pc:sldMk cId="2495292653" sldId="256"/>
            <ac:picMk id="1027" creationId="{21ABF026-0ADA-4A8A-A6DC-072C80F2F798}"/>
          </ac:picMkLst>
        </pc:picChg>
        <pc:picChg chg="add mod">
          <ac:chgData name="Pauline O'Donnell" userId="14023614-c41a-4d30-a1eb-26eb741be7ac" providerId="ADAL" clId="{A6553B7C-6DFA-41FD-8955-E07AED8E56BB}" dt="2025-11-15T18:06:35.241" v="586" actId="1076"/>
          <ac:picMkLst>
            <pc:docMk/>
            <pc:sldMk cId="2495292653" sldId="256"/>
            <ac:picMk id="1028" creationId="{0092C509-9F14-4C20-A22E-9B5B447BAA66}"/>
          </ac:picMkLst>
        </pc:picChg>
        <pc:picChg chg="add mod">
          <ac:chgData name="Pauline O'Donnell" userId="14023614-c41a-4d30-a1eb-26eb741be7ac" providerId="ADAL" clId="{A6553B7C-6DFA-41FD-8955-E07AED8E56BB}" dt="2025-11-15T18:03:22.993" v="470" actId="1076"/>
          <ac:picMkLst>
            <pc:docMk/>
            <pc:sldMk cId="2495292653" sldId="256"/>
            <ac:picMk id="1029" creationId="{7E4401E5-F3B5-41D1-9E8E-DFB35E9E94E0}"/>
          </ac:picMkLst>
        </pc:picChg>
        <pc:picChg chg="add mod">
          <ac:chgData name="Pauline O'Donnell" userId="14023614-c41a-4d30-a1eb-26eb741be7ac" providerId="ADAL" clId="{A6553B7C-6DFA-41FD-8955-E07AED8E56BB}" dt="2025-11-15T18:04:51.570" v="522" actId="1076"/>
          <ac:picMkLst>
            <pc:docMk/>
            <pc:sldMk cId="2495292653" sldId="256"/>
            <ac:picMk id="1030" creationId="{BB2B5BDE-5FBB-49C0-99D3-5B21F5D06729}"/>
          </ac:picMkLst>
        </pc:picChg>
        <pc:picChg chg="add mod">
          <ac:chgData name="Pauline O'Donnell" userId="14023614-c41a-4d30-a1eb-26eb741be7ac" providerId="ADAL" clId="{A6553B7C-6DFA-41FD-8955-E07AED8E56BB}" dt="2025-11-15T18:06:27.865" v="583" actId="1076"/>
          <ac:picMkLst>
            <pc:docMk/>
            <pc:sldMk cId="2495292653" sldId="256"/>
            <ac:picMk id="1031" creationId="{C51D8E3F-C769-4FCD-9F7C-C647AB2B9475}"/>
          </ac:picMkLst>
        </pc:picChg>
        <pc:picChg chg="add mod">
          <ac:chgData name="Pauline O'Donnell" userId="14023614-c41a-4d30-a1eb-26eb741be7ac" providerId="ADAL" clId="{A6553B7C-6DFA-41FD-8955-E07AED8E56BB}" dt="2025-11-29T08:39:14.024" v="1619" actId="1076"/>
          <ac:picMkLst>
            <pc:docMk/>
            <pc:sldMk cId="2495292653" sldId="256"/>
            <ac:picMk id="1032" creationId="{AD3899E0-17EA-47A6-8F06-777FFDC33338}"/>
          </ac:picMkLst>
        </pc:picChg>
      </pc:sldChg>
      <pc:sldChg chg="addSp delSp modSp mod">
        <pc:chgData name="Pauline O'Donnell" userId="14023614-c41a-4d30-a1eb-26eb741be7ac" providerId="ADAL" clId="{A6553B7C-6DFA-41FD-8955-E07AED8E56BB}" dt="2025-11-29T08:37:54.602" v="1598" actId="1076"/>
        <pc:sldMkLst>
          <pc:docMk/>
          <pc:sldMk cId="2386229967" sldId="257"/>
        </pc:sldMkLst>
        <pc:spChg chg="mod">
          <ac:chgData name="Pauline O'Donnell" userId="14023614-c41a-4d30-a1eb-26eb741be7ac" providerId="ADAL" clId="{A6553B7C-6DFA-41FD-8955-E07AED8E56BB}" dt="2025-11-15T18:32:40.841" v="860" actId="1076"/>
          <ac:spMkLst>
            <pc:docMk/>
            <pc:sldMk cId="2386229967" sldId="257"/>
            <ac:spMk id="2" creationId="{6857CE34-B603-4C94-DDFF-E4580D06D649}"/>
          </ac:spMkLst>
        </pc:spChg>
        <pc:spChg chg="add mod">
          <ac:chgData name="Pauline O'Donnell" userId="14023614-c41a-4d30-a1eb-26eb741be7ac" providerId="ADAL" clId="{A6553B7C-6DFA-41FD-8955-E07AED8E56BB}" dt="2025-11-15T18:30:23.298" v="833" actId="1076"/>
          <ac:spMkLst>
            <pc:docMk/>
            <pc:sldMk cId="2386229967" sldId="257"/>
            <ac:spMk id="3" creationId="{183EF40B-6E36-414E-9E24-3FC1FFF81553}"/>
          </ac:spMkLst>
        </pc:spChg>
        <pc:spChg chg="mod">
          <ac:chgData name="Pauline O'Donnell" userId="14023614-c41a-4d30-a1eb-26eb741be7ac" providerId="ADAL" clId="{A6553B7C-6DFA-41FD-8955-E07AED8E56BB}" dt="2025-11-29T08:33:38.858" v="1594" actId="113"/>
          <ac:spMkLst>
            <pc:docMk/>
            <pc:sldMk cId="2386229967" sldId="257"/>
            <ac:spMk id="6" creationId="{5CA99CEB-427E-5707-5268-56B20142E3AA}"/>
          </ac:spMkLst>
        </pc:spChg>
        <pc:spChg chg="mod">
          <ac:chgData name="Pauline O'Donnell" userId="14023614-c41a-4d30-a1eb-26eb741be7ac" providerId="ADAL" clId="{A6553B7C-6DFA-41FD-8955-E07AED8E56BB}" dt="2025-11-29T08:37:52.195" v="1597" actId="1076"/>
          <ac:spMkLst>
            <pc:docMk/>
            <pc:sldMk cId="2386229967" sldId="257"/>
            <ac:spMk id="7" creationId="{E68E8251-D9DA-2891-354F-C4F6897882B3}"/>
          </ac:spMkLst>
        </pc:spChg>
        <pc:spChg chg="mod">
          <ac:chgData name="Pauline O'Donnell" userId="14023614-c41a-4d30-a1eb-26eb741be7ac" providerId="ADAL" clId="{A6553B7C-6DFA-41FD-8955-E07AED8E56BB}" dt="2025-11-15T18:30:18.019" v="831" actId="20577"/>
          <ac:spMkLst>
            <pc:docMk/>
            <pc:sldMk cId="2386229967" sldId="257"/>
            <ac:spMk id="8" creationId="{E631307E-A183-07E5-FB39-9306AA069B22}"/>
          </ac:spMkLst>
        </pc:spChg>
        <pc:spChg chg="add mod">
          <ac:chgData name="Pauline O'Donnell" userId="14023614-c41a-4d30-a1eb-26eb741be7ac" providerId="ADAL" clId="{A6553B7C-6DFA-41FD-8955-E07AED8E56BB}" dt="2025-11-29T08:32:24.724" v="1555" actId="113"/>
          <ac:spMkLst>
            <pc:docMk/>
            <pc:sldMk cId="2386229967" sldId="257"/>
            <ac:spMk id="22" creationId="{7FF19B83-ECF2-4969-A029-4FF99B4AD4D2}"/>
          </ac:spMkLst>
        </pc:spChg>
        <pc:spChg chg="mod">
          <ac:chgData name="Pauline O'Donnell" userId="14023614-c41a-4d30-a1eb-26eb741be7ac" providerId="ADAL" clId="{A6553B7C-6DFA-41FD-8955-E07AED8E56BB}" dt="2025-11-15T18:12:15.361" v="620" actId="1076"/>
          <ac:spMkLst>
            <pc:docMk/>
            <pc:sldMk cId="2386229967" sldId="257"/>
            <ac:spMk id="26" creationId="{8A4264D7-8794-4F46-8CDD-127EB41526B1}"/>
          </ac:spMkLst>
        </pc:spChg>
        <pc:spChg chg="mod">
          <ac:chgData name="Pauline O'Donnell" userId="14023614-c41a-4d30-a1eb-26eb741be7ac" providerId="ADAL" clId="{A6553B7C-6DFA-41FD-8955-E07AED8E56BB}" dt="2025-11-29T08:32:06.442" v="1553" actId="20577"/>
          <ac:spMkLst>
            <pc:docMk/>
            <pc:sldMk cId="2386229967" sldId="257"/>
            <ac:spMk id="41" creationId="{76D9EADF-0546-4E95-A799-8BED96150E14}"/>
          </ac:spMkLst>
        </pc:spChg>
        <pc:picChg chg="add del mod modCrop">
          <ac:chgData name="Pauline O'Donnell" userId="14023614-c41a-4d30-a1eb-26eb741be7ac" providerId="ADAL" clId="{A6553B7C-6DFA-41FD-8955-E07AED8E56BB}" dt="2025-11-15T18:34:56.164" v="866" actId="478"/>
          <ac:picMkLst>
            <pc:docMk/>
            <pc:sldMk cId="2386229967" sldId="257"/>
            <ac:picMk id="5" creationId="{AD431D75-6B67-4576-9582-4E8BADBDFEB4}"/>
          </ac:picMkLst>
        </pc:picChg>
        <pc:picChg chg="add mod modCrop">
          <ac:chgData name="Pauline O'Donnell" userId="14023614-c41a-4d30-a1eb-26eb741be7ac" providerId="ADAL" clId="{A6553B7C-6DFA-41FD-8955-E07AED8E56BB}" dt="2025-11-29T08:18:52.633" v="1105" actId="1076"/>
          <ac:picMkLst>
            <pc:docMk/>
            <pc:sldMk cId="2386229967" sldId="257"/>
            <ac:picMk id="5" creationId="{DDF754EC-B06F-4399-9C8C-F61A552B3FE4}"/>
          </ac:picMkLst>
        </pc:picChg>
        <pc:picChg chg="del">
          <ac:chgData name="Pauline O'Donnell" userId="14023614-c41a-4d30-a1eb-26eb741be7ac" providerId="ADAL" clId="{A6553B7C-6DFA-41FD-8955-E07AED8E56BB}" dt="2025-11-15T17:40:03.806" v="38" actId="478"/>
          <ac:picMkLst>
            <pc:docMk/>
            <pc:sldMk cId="2386229967" sldId="257"/>
            <ac:picMk id="9" creationId="{80A388B5-63C2-42F0-91B9-E34A54FE60F2}"/>
          </ac:picMkLst>
        </pc:picChg>
        <pc:picChg chg="add mod modCrop">
          <ac:chgData name="Pauline O'Donnell" userId="14023614-c41a-4d30-a1eb-26eb741be7ac" providerId="ADAL" clId="{A6553B7C-6DFA-41FD-8955-E07AED8E56BB}" dt="2025-11-29T08:33:28.398" v="1593" actId="1076"/>
          <ac:picMkLst>
            <pc:docMk/>
            <pc:sldMk cId="2386229967" sldId="257"/>
            <ac:picMk id="10" creationId="{A97AAD86-F268-4D12-BCA1-360821E28DA8}"/>
          </ac:picMkLst>
        </pc:picChg>
        <pc:picChg chg="add mod modCrop">
          <ac:chgData name="Pauline O'Donnell" userId="14023614-c41a-4d30-a1eb-26eb741be7ac" providerId="ADAL" clId="{A6553B7C-6DFA-41FD-8955-E07AED8E56BB}" dt="2025-11-29T08:32:10.974" v="1554" actId="1076"/>
          <ac:picMkLst>
            <pc:docMk/>
            <pc:sldMk cId="2386229967" sldId="257"/>
            <ac:picMk id="12" creationId="{C84687EB-9FA8-4F9B-81B4-008FE547E064}"/>
          </ac:picMkLst>
        </pc:picChg>
        <pc:picChg chg="del">
          <ac:chgData name="Pauline O'Donnell" userId="14023614-c41a-4d30-a1eb-26eb741be7ac" providerId="ADAL" clId="{A6553B7C-6DFA-41FD-8955-E07AED8E56BB}" dt="2025-11-15T17:37:45.121" v="37" actId="478"/>
          <ac:picMkLst>
            <pc:docMk/>
            <pc:sldMk cId="2386229967" sldId="257"/>
            <ac:picMk id="13" creationId="{1A8EB880-83E8-4C6D-9E1D-065672DAA0B6}"/>
          </ac:picMkLst>
        </pc:picChg>
        <pc:picChg chg="del">
          <ac:chgData name="Pauline O'Donnell" userId="14023614-c41a-4d30-a1eb-26eb741be7ac" providerId="ADAL" clId="{A6553B7C-6DFA-41FD-8955-E07AED8E56BB}" dt="2025-11-15T17:37:43.601" v="36" actId="478"/>
          <ac:picMkLst>
            <pc:docMk/>
            <pc:sldMk cId="2386229967" sldId="257"/>
            <ac:picMk id="15" creationId="{5DA1FFD8-13BD-47FA-943D-374896A45E08}"/>
          </ac:picMkLst>
        </pc:picChg>
        <pc:picChg chg="del">
          <ac:chgData name="Pauline O'Donnell" userId="14023614-c41a-4d30-a1eb-26eb741be7ac" providerId="ADAL" clId="{A6553B7C-6DFA-41FD-8955-E07AED8E56BB}" dt="2025-11-15T17:45:46.166" v="123" actId="478"/>
          <ac:picMkLst>
            <pc:docMk/>
            <pc:sldMk cId="2386229967" sldId="257"/>
            <ac:picMk id="17" creationId="{F30396D2-AA71-409A-9FBF-D12BF9ACCEDE}"/>
          </ac:picMkLst>
        </pc:picChg>
        <pc:picChg chg="del">
          <ac:chgData name="Pauline O'Donnell" userId="14023614-c41a-4d30-a1eb-26eb741be7ac" providerId="ADAL" clId="{A6553B7C-6DFA-41FD-8955-E07AED8E56BB}" dt="2025-11-15T17:41:43.913" v="51" actId="478"/>
          <ac:picMkLst>
            <pc:docMk/>
            <pc:sldMk cId="2386229967" sldId="257"/>
            <ac:picMk id="20" creationId="{820D8380-62D3-4019-879A-8692C1931DE3}"/>
          </ac:picMkLst>
        </pc:picChg>
        <pc:picChg chg="del">
          <ac:chgData name="Pauline O'Donnell" userId="14023614-c41a-4d30-a1eb-26eb741be7ac" providerId="ADAL" clId="{A6553B7C-6DFA-41FD-8955-E07AED8E56BB}" dt="2025-11-15T17:41:42.292" v="50" actId="478"/>
          <ac:picMkLst>
            <pc:docMk/>
            <pc:sldMk cId="2386229967" sldId="257"/>
            <ac:picMk id="23" creationId="{37489A51-73CF-45F4-BE78-BF9EE199D88B}"/>
          </ac:picMkLst>
        </pc:picChg>
        <pc:picChg chg="add mod">
          <ac:chgData name="Pauline O'Donnell" userId="14023614-c41a-4d30-a1eb-26eb741be7ac" providerId="ADAL" clId="{A6553B7C-6DFA-41FD-8955-E07AED8E56BB}" dt="2025-11-15T18:32:24.619" v="859" actId="1076"/>
          <ac:picMkLst>
            <pc:docMk/>
            <pc:sldMk cId="2386229967" sldId="257"/>
            <ac:picMk id="24" creationId="{4298A5AF-115F-4067-9018-43C6A610019D}"/>
          </ac:picMkLst>
        </pc:picChg>
        <pc:picChg chg="add mod">
          <ac:chgData name="Pauline O'Donnell" userId="14023614-c41a-4d30-a1eb-26eb741be7ac" providerId="ADAL" clId="{A6553B7C-6DFA-41FD-8955-E07AED8E56BB}" dt="2025-11-15T18:32:20.206" v="857" actId="1076"/>
          <ac:picMkLst>
            <pc:docMk/>
            <pc:sldMk cId="2386229967" sldId="257"/>
            <ac:picMk id="25" creationId="{46663CB4-F30E-4796-9AA4-B778A4FAAA71}"/>
          </ac:picMkLst>
        </pc:picChg>
        <pc:picChg chg="mod">
          <ac:chgData name="Pauline O'Donnell" userId="14023614-c41a-4d30-a1eb-26eb741be7ac" providerId="ADAL" clId="{A6553B7C-6DFA-41FD-8955-E07AED8E56BB}" dt="2025-11-15T18:32:18.099" v="856" actId="1076"/>
          <ac:picMkLst>
            <pc:docMk/>
            <pc:sldMk cId="2386229967" sldId="257"/>
            <ac:picMk id="27" creationId="{4A37DB9B-3126-4376-A963-97A71E232D31}"/>
          </ac:picMkLst>
        </pc:picChg>
        <pc:picChg chg="mod">
          <ac:chgData name="Pauline O'Donnell" userId="14023614-c41a-4d30-a1eb-26eb741be7ac" providerId="ADAL" clId="{A6553B7C-6DFA-41FD-8955-E07AED8E56BB}" dt="2025-11-15T18:32:22.459" v="858" actId="1076"/>
          <ac:picMkLst>
            <pc:docMk/>
            <pc:sldMk cId="2386229967" sldId="257"/>
            <ac:picMk id="29" creationId="{AEB79A5A-056B-45E8-B50A-9960D9DB00C0}"/>
          </ac:picMkLst>
        </pc:picChg>
        <pc:picChg chg="mod">
          <ac:chgData name="Pauline O'Donnell" userId="14023614-c41a-4d30-a1eb-26eb741be7ac" providerId="ADAL" clId="{A6553B7C-6DFA-41FD-8955-E07AED8E56BB}" dt="2025-11-15T18:31:04.618" v="842" actId="1076"/>
          <ac:picMkLst>
            <pc:docMk/>
            <pc:sldMk cId="2386229967" sldId="257"/>
            <ac:picMk id="31" creationId="{1AE471DA-62F4-4080-9BDF-2120E8744081}"/>
          </ac:picMkLst>
        </pc:picChg>
        <pc:picChg chg="add mod">
          <ac:chgData name="Pauline O'Donnell" userId="14023614-c41a-4d30-a1eb-26eb741be7ac" providerId="ADAL" clId="{A6553B7C-6DFA-41FD-8955-E07AED8E56BB}" dt="2025-11-15T18:35:02.469" v="868" actId="14100"/>
          <ac:picMkLst>
            <pc:docMk/>
            <pc:sldMk cId="2386229967" sldId="257"/>
            <ac:picMk id="2050" creationId="{1B4B7118-F27A-42B0-94D0-3E815E955DE5}"/>
          </ac:picMkLst>
        </pc:picChg>
        <pc:picChg chg="add del mod">
          <ac:chgData name="Pauline O'Donnell" userId="14023614-c41a-4d30-a1eb-26eb741be7ac" providerId="ADAL" clId="{A6553B7C-6DFA-41FD-8955-E07AED8E56BB}" dt="2025-11-15T17:56:17.481" v="435" actId="478"/>
          <ac:picMkLst>
            <pc:docMk/>
            <pc:sldMk cId="2386229967" sldId="257"/>
            <ac:picMk id="2051" creationId="{860C2D60-9D20-486A-8A28-BA66680BD039}"/>
          </ac:picMkLst>
        </pc:picChg>
        <pc:picChg chg="add mod">
          <ac:chgData name="Pauline O'Donnell" userId="14023614-c41a-4d30-a1eb-26eb741be7ac" providerId="ADAL" clId="{A6553B7C-6DFA-41FD-8955-E07AED8E56BB}" dt="2025-11-15T18:00:23.022" v="445" actId="1076"/>
          <ac:picMkLst>
            <pc:docMk/>
            <pc:sldMk cId="2386229967" sldId="257"/>
            <ac:picMk id="2052" creationId="{0CCD8C1A-2D8A-4F7B-A34F-1813D612ADB0}"/>
          </ac:picMkLst>
        </pc:picChg>
        <pc:picChg chg="add mod">
          <ac:chgData name="Pauline O'Donnell" userId="14023614-c41a-4d30-a1eb-26eb741be7ac" providerId="ADAL" clId="{A6553B7C-6DFA-41FD-8955-E07AED8E56BB}" dt="2025-11-29T08:30:59.706" v="1541" actId="1076"/>
          <ac:picMkLst>
            <pc:docMk/>
            <pc:sldMk cId="2386229967" sldId="257"/>
            <ac:picMk id="2053" creationId="{2BA06FF5-1655-49D9-AA0B-9ED2334DE3DA}"/>
          </ac:picMkLst>
        </pc:picChg>
        <pc:picChg chg="add mod">
          <ac:chgData name="Pauline O'Donnell" userId="14023614-c41a-4d30-a1eb-26eb741be7ac" providerId="ADAL" clId="{A6553B7C-6DFA-41FD-8955-E07AED8E56BB}" dt="2025-11-15T18:30:20.727" v="832" actId="1076"/>
          <ac:picMkLst>
            <pc:docMk/>
            <pc:sldMk cId="2386229967" sldId="257"/>
            <ac:picMk id="2054" creationId="{D2E2122D-51F4-429C-945C-BAAF9601A869}"/>
          </ac:picMkLst>
        </pc:picChg>
        <pc:picChg chg="add mod">
          <ac:chgData name="Pauline O'Donnell" userId="14023614-c41a-4d30-a1eb-26eb741be7ac" providerId="ADAL" clId="{A6553B7C-6DFA-41FD-8955-E07AED8E56BB}" dt="2025-11-29T08:37:54.602" v="1598" actId="1076"/>
          <ac:picMkLst>
            <pc:docMk/>
            <pc:sldMk cId="2386229967" sldId="257"/>
            <ac:picMk id="2055" creationId="{4019A8E1-51E2-4876-9FD3-DBE286077523}"/>
          </ac:picMkLst>
        </pc:picChg>
        <pc:picChg chg="add mod">
          <ac:chgData name="Pauline O'Donnell" userId="14023614-c41a-4d30-a1eb-26eb741be7ac" providerId="ADAL" clId="{A6553B7C-6DFA-41FD-8955-E07AED8E56BB}" dt="2025-11-15T18:31:31.464" v="846" actId="1076"/>
          <ac:picMkLst>
            <pc:docMk/>
            <pc:sldMk cId="2386229967" sldId="257"/>
            <ac:picMk id="2056" creationId="{644ACA13-FC36-48E4-8E01-6C98F55E231C}"/>
          </ac:picMkLst>
        </pc:picChg>
      </pc:sldChg>
    </pc:docChg>
  </pc:docChgLst>
  <pc:docChgLst>
    <pc:chgData name="Pauline O'Donnell" userId="14023614-c41a-4d30-a1eb-26eb741be7ac" providerId="ADAL" clId="{00C0C9A4-B824-43B4-977F-079D899820C8}"/>
    <pc:docChg chg="modSld">
      <pc:chgData name="Pauline O'Donnell" userId="14023614-c41a-4d30-a1eb-26eb741be7ac" providerId="ADAL" clId="{00C0C9A4-B824-43B4-977F-079D899820C8}" dt="2026-02-01T14:21:07.338" v="27" actId="20577"/>
      <pc:docMkLst>
        <pc:docMk/>
      </pc:docMkLst>
      <pc:sldChg chg="modSp mod">
        <pc:chgData name="Pauline O'Donnell" userId="14023614-c41a-4d30-a1eb-26eb741be7ac" providerId="ADAL" clId="{00C0C9A4-B824-43B4-977F-079D899820C8}" dt="2026-02-01T14:21:07.338" v="27" actId="20577"/>
        <pc:sldMkLst>
          <pc:docMk/>
          <pc:sldMk cId="2495292653" sldId="256"/>
        </pc:sldMkLst>
        <pc:spChg chg="mod">
          <ac:chgData name="Pauline O'Donnell" userId="14023614-c41a-4d30-a1eb-26eb741be7ac" providerId="ADAL" clId="{00C0C9A4-B824-43B4-977F-079D899820C8}" dt="2026-02-01T14:21:07.338" v="27" actId="20577"/>
          <ac:spMkLst>
            <pc:docMk/>
            <pc:sldMk cId="2495292653" sldId="256"/>
            <ac:spMk id="4" creationId="{7C2E254A-35CD-C76C-B899-10BB7CB59062}"/>
          </ac:spMkLst>
        </pc:spChg>
        <pc:spChg chg="mod">
          <ac:chgData name="Pauline O'Donnell" userId="14023614-c41a-4d30-a1eb-26eb741be7ac" providerId="ADAL" clId="{00C0C9A4-B824-43B4-977F-079D899820C8}" dt="2026-02-01T14:21:02.872" v="25" actId="20577"/>
          <ac:spMkLst>
            <pc:docMk/>
            <pc:sldMk cId="2495292653" sldId="256"/>
            <ac:spMk id="7" creationId="{AB2AA68F-04F1-58A6-0F8D-79980EB89224}"/>
          </ac:spMkLst>
        </pc:spChg>
      </pc:sldChg>
    </pc:docChg>
  </pc:docChgLst>
  <pc:docChgLst>
    <pc:chgData name="Pauline O'Donnell" userId="14023614-c41a-4d30-a1eb-26eb741be7ac" providerId="ADAL" clId="{46B7C688-FBC7-449D-9737-549A86782493}"/>
    <pc:docChg chg="custSel modSld">
      <pc:chgData name="Pauline O'Donnell" userId="14023614-c41a-4d30-a1eb-26eb741be7ac" providerId="ADAL" clId="{46B7C688-FBC7-449D-9737-549A86782493}" dt="2026-02-04T17:03:59.894" v="3827" actId="20577"/>
      <pc:docMkLst>
        <pc:docMk/>
      </pc:docMkLst>
      <pc:sldChg chg="addSp delSp modSp mod">
        <pc:chgData name="Pauline O'Donnell" userId="14023614-c41a-4d30-a1eb-26eb741be7ac" providerId="ADAL" clId="{46B7C688-FBC7-449D-9737-549A86782493}" dt="2026-02-04T17:03:59.894" v="3827" actId="20577"/>
        <pc:sldMkLst>
          <pc:docMk/>
          <pc:sldMk cId="2495292653" sldId="256"/>
        </pc:sldMkLst>
        <pc:spChg chg="mod">
          <ac:chgData name="Pauline O'Donnell" userId="14023614-c41a-4d30-a1eb-26eb741be7ac" providerId="ADAL" clId="{46B7C688-FBC7-449D-9737-549A86782493}" dt="2026-02-03T18:47:35.146" v="3149" actId="20577"/>
          <ac:spMkLst>
            <pc:docMk/>
            <pc:sldMk cId="2495292653" sldId="256"/>
            <ac:spMk id="5" creationId="{51D4B401-B14A-6292-D799-6E1FCC2C430A}"/>
          </ac:spMkLst>
        </pc:spChg>
        <pc:spChg chg="mod">
          <ac:chgData name="Pauline O'Donnell" userId="14023614-c41a-4d30-a1eb-26eb741be7ac" providerId="ADAL" clId="{46B7C688-FBC7-449D-9737-549A86782493}" dt="2026-02-03T18:37:27.158" v="2457" actId="20577"/>
          <ac:spMkLst>
            <pc:docMk/>
            <pc:sldMk cId="2495292653" sldId="256"/>
            <ac:spMk id="6" creationId="{C9CB5A83-14BB-02D8-0BD8-C6F247DEB52D}"/>
          </ac:spMkLst>
        </pc:spChg>
        <pc:spChg chg="mod">
          <ac:chgData name="Pauline O'Donnell" userId="14023614-c41a-4d30-a1eb-26eb741be7ac" providerId="ADAL" clId="{46B7C688-FBC7-449D-9737-549A86782493}" dt="2026-02-04T17:03:59.894" v="3827" actId="20577"/>
          <ac:spMkLst>
            <pc:docMk/>
            <pc:sldMk cId="2495292653" sldId="256"/>
            <ac:spMk id="7" creationId="{AB2AA68F-04F1-58A6-0F8D-79980EB89224}"/>
          </ac:spMkLst>
        </pc:spChg>
        <pc:spChg chg="mod">
          <ac:chgData name="Pauline O'Donnell" userId="14023614-c41a-4d30-a1eb-26eb741be7ac" providerId="ADAL" clId="{46B7C688-FBC7-449D-9737-549A86782493}" dt="2026-02-04T16:50:14.494" v="3723" actId="20577"/>
          <ac:spMkLst>
            <pc:docMk/>
            <pc:sldMk cId="2495292653" sldId="256"/>
            <ac:spMk id="8" creationId="{44BE99C8-509E-48B7-1CF2-38F211F37FFB}"/>
          </ac:spMkLst>
        </pc:spChg>
        <pc:spChg chg="mod">
          <ac:chgData name="Pauline O'Donnell" userId="14023614-c41a-4d30-a1eb-26eb741be7ac" providerId="ADAL" clId="{46B7C688-FBC7-449D-9737-549A86782493}" dt="2026-02-03T18:57:51.009" v="3418" actId="122"/>
          <ac:spMkLst>
            <pc:docMk/>
            <pc:sldMk cId="2495292653" sldId="256"/>
            <ac:spMk id="10" creationId="{CDA4E7FD-3E6C-85BD-3EDC-2BDB2EA55106}"/>
          </ac:spMkLst>
        </pc:spChg>
        <pc:picChg chg="del">
          <ac:chgData name="Pauline O'Donnell" userId="14023614-c41a-4d30-a1eb-26eb741be7ac" providerId="ADAL" clId="{46B7C688-FBC7-449D-9737-549A86782493}" dt="2026-02-03T18:26:46.638" v="2438" actId="478"/>
          <ac:picMkLst>
            <pc:docMk/>
            <pc:sldMk cId="2495292653" sldId="256"/>
            <ac:picMk id="2" creationId="{BB80EA29-DABE-4A50-8449-746373BD245B}"/>
          </ac:picMkLst>
        </pc:picChg>
        <pc:picChg chg="mod">
          <ac:chgData name="Pauline O'Donnell" userId="14023614-c41a-4d30-a1eb-26eb741be7ac" providerId="ADAL" clId="{46B7C688-FBC7-449D-9737-549A86782493}" dt="2026-02-04T17:01:57.571" v="3784" actId="1076"/>
          <ac:picMkLst>
            <pc:docMk/>
            <pc:sldMk cId="2495292653" sldId="256"/>
            <ac:picMk id="3" creationId="{69BD6A32-32C7-4BD6-99E8-A2D5876C5981}"/>
          </ac:picMkLst>
        </pc:picChg>
        <pc:picChg chg="add mod modCrop">
          <ac:chgData name="Pauline O'Donnell" userId="14023614-c41a-4d30-a1eb-26eb741be7ac" providerId="ADAL" clId="{46B7C688-FBC7-449D-9737-549A86782493}" dt="2026-02-03T17:05:37.457" v="476" actId="1076"/>
          <ac:picMkLst>
            <pc:docMk/>
            <pc:sldMk cId="2495292653" sldId="256"/>
            <ac:picMk id="11" creationId="{CEBDA59D-FFC3-4FCA-A9D9-88CDB5EE6C56}"/>
          </ac:picMkLst>
        </pc:picChg>
        <pc:picChg chg="add mod modCrop">
          <ac:chgData name="Pauline O'Donnell" userId="14023614-c41a-4d30-a1eb-26eb741be7ac" providerId="ADAL" clId="{46B7C688-FBC7-449D-9737-549A86782493}" dt="2026-02-03T17:06:09.013" v="481" actId="1076"/>
          <ac:picMkLst>
            <pc:docMk/>
            <pc:sldMk cId="2495292653" sldId="256"/>
            <ac:picMk id="13" creationId="{BE5B29A3-828F-475F-9B02-AD7B5BE673D4}"/>
          </ac:picMkLst>
        </pc:picChg>
        <pc:picChg chg="add mod">
          <ac:chgData name="Pauline O'Donnell" userId="14023614-c41a-4d30-a1eb-26eb741be7ac" providerId="ADAL" clId="{46B7C688-FBC7-449D-9737-549A86782493}" dt="2026-02-03T18:31:19.732" v="2452" actId="1076"/>
          <ac:picMkLst>
            <pc:docMk/>
            <pc:sldMk cId="2495292653" sldId="256"/>
            <ac:picMk id="15" creationId="{05B75837-488A-4BFF-830A-E6094227C194}"/>
          </ac:picMkLst>
        </pc:picChg>
        <pc:picChg chg="add mod">
          <ac:chgData name="Pauline O'Donnell" userId="14023614-c41a-4d30-a1eb-26eb741be7ac" providerId="ADAL" clId="{46B7C688-FBC7-449D-9737-549A86782493}" dt="2026-02-03T18:46:26.537" v="3138" actId="1076"/>
          <ac:picMkLst>
            <pc:docMk/>
            <pc:sldMk cId="2495292653" sldId="256"/>
            <ac:picMk id="17" creationId="{D63B1BBA-9298-4EA8-98BC-EE1DBFC938BC}"/>
          </ac:picMkLst>
        </pc:picChg>
        <pc:picChg chg="mod">
          <ac:chgData name="Pauline O'Donnell" userId="14023614-c41a-4d30-a1eb-26eb741be7ac" providerId="ADAL" clId="{46B7C688-FBC7-449D-9737-549A86782493}" dt="2026-02-04T16:50:17.723" v="3724" actId="1076"/>
          <ac:picMkLst>
            <pc:docMk/>
            <pc:sldMk cId="2495292653" sldId="256"/>
            <ac:picMk id="19" creationId="{D08372A8-C22A-4216-BF87-A33AA95F69E2}"/>
          </ac:picMkLst>
        </pc:picChg>
        <pc:picChg chg="add del mod modCrop">
          <ac:chgData name="Pauline O'Donnell" userId="14023614-c41a-4d30-a1eb-26eb741be7ac" providerId="ADAL" clId="{46B7C688-FBC7-449D-9737-549A86782493}" dt="2026-02-03T18:46:44.905" v="3141" actId="478"/>
          <ac:picMkLst>
            <pc:docMk/>
            <pc:sldMk cId="2495292653" sldId="256"/>
            <ac:picMk id="20" creationId="{E8B2171E-841F-4827-A4F6-73FA75BFF8AE}"/>
          </ac:picMkLst>
        </pc:picChg>
        <pc:picChg chg="add mod modCrop">
          <ac:chgData name="Pauline O'Donnell" userId="14023614-c41a-4d30-a1eb-26eb741be7ac" providerId="ADAL" clId="{46B7C688-FBC7-449D-9737-549A86782493}" dt="2026-02-03T18:47:26.244" v="3147" actId="1076"/>
          <ac:picMkLst>
            <pc:docMk/>
            <pc:sldMk cId="2495292653" sldId="256"/>
            <ac:picMk id="22" creationId="{3F72CE0D-7D88-42E6-8296-FB58055007E5}"/>
          </ac:picMkLst>
        </pc:picChg>
        <pc:picChg chg="add mod">
          <ac:chgData name="Pauline O'Donnell" userId="14023614-c41a-4d30-a1eb-26eb741be7ac" providerId="ADAL" clId="{46B7C688-FBC7-449D-9737-549A86782493}" dt="2026-02-03T18:51:18.123" v="3356" actId="1076"/>
          <ac:picMkLst>
            <pc:docMk/>
            <pc:sldMk cId="2495292653" sldId="256"/>
            <ac:picMk id="24" creationId="{4CD04AA9-E77C-413B-9BA4-255F71E7E268}"/>
          </ac:picMkLst>
        </pc:picChg>
        <pc:picChg chg="add mod">
          <ac:chgData name="Pauline O'Donnell" userId="14023614-c41a-4d30-a1eb-26eb741be7ac" providerId="ADAL" clId="{46B7C688-FBC7-449D-9737-549A86782493}" dt="2026-02-03T18:52:29.657" v="3368" actId="1076"/>
          <ac:picMkLst>
            <pc:docMk/>
            <pc:sldMk cId="2495292653" sldId="256"/>
            <ac:picMk id="27" creationId="{9D9C8A3C-478D-419E-9B15-3C3A7A4555F9}"/>
          </ac:picMkLst>
        </pc:picChg>
        <pc:picChg chg="del">
          <ac:chgData name="Pauline O'Donnell" userId="14023614-c41a-4d30-a1eb-26eb741be7ac" providerId="ADAL" clId="{46B7C688-FBC7-449D-9737-549A86782493}" dt="2026-02-03T16:45:19.406" v="0" actId="478"/>
          <ac:picMkLst>
            <pc:docMk/>
            <pc:sldMk cId="2495292653" sldId="256"/>
            <ac:picMk id="1026" creationId="{C8A26907-3D2C-4BF2-B8EB-5090FDFC4F03}"/>
          </ac:picMkLst>
        </pc:picChg>
        <pc:picChg chg="del mod">
          <ac:chgData name="Pauline O'Donnell" userId="14023614-c41a-4d30-a1eb-26eb741be7ac" providerId="ADAL" clId="{46B7C688-FBC7-449D-9737-549A86782493}" dt="2026-02-03T16:48:54.545" v="94" actId="478"/>
          <ac:picMkLst>
            <pc:docMk/>
            <pc:sldMk cId="2495292653" sldId="256"/>
            <ac:picMk id="1027" creationId="{21ABF026-0ADA-4A8A-A6DC-072C80F2F798}"/>
          </ac:picMkLst>
        </pc:picChg>
        <pc:picChg chg="mod">
          <ac:chgData name="Pauline O'Donnell" userId="14023614-c41a-4d30-a1eb-26eb741be7ac" providerId="ADAL" clId="{46B7C688-FBC7-449D-9737-549A86782493}" dt="2026-02-04T16:50:12.819" v="3722" actId="1076"/>
          <ac:picMkLst>
            <pc:docMk/>
            <pc:sldMk cId="2495292653" sldId="256"/>
            <ac:picMk id="1028" creationId="{0092C509-9F14-4C20-A22E-9B5B447BAA66}"/>
          </ac:picMkLst>
        </pc:picChg>
        <pc:picChg chg="del">
          <ac:chgData name="Pauline O'Donnell" userId="14023614-c41a-4d30-a1eb-26eb741be7ac" providerId="ADAL" clId="{46B7C688-FBC7-449D-9737-549A86782493}" dt="2026-02-03T16:49:16.052" v="100" actId="478"/>
          <ac:picMkLst>
            <pc:docMk/>
            <pc:sldMk cId="2495292653" sldId="256"/>
            <ac:picMk id="1029" creationId="{7E4401E5-F3B5-41D1-9E8E-DFB35E9E94E0}"/>
          </ac:picMkLst>
        </pc:picChg>
        <pc:picChg chg="del">
          <ac:chgData name="Pauline O'Donnell" userId="14023614-c41a-4d30-a1eb-26eb741be7ac" providerId="ADAL" clId="{46B7C688-FBC7-449D-9737-549A86782493}" dt="2026-02-03T16:46:47.015" v="89" actId="478"/>
          <ac:picMkLst>
            <pc:docMk/>
            <pc:sldMk cId="2495292653" sldId="256"/>
            <ac:picMk id="1030" creationId="{BB2B5BDE-5FBB-49C0-99D3-5B21F5D06729}"/>
          </ac:picMkLst>
        </pc:picChg>
        <pc:picChg chg="del">
          <ac:chgData name="Pauline O'Donnell" userId="14023614-c41a-4d30-a1eb-26eb741be7ac" providerId="ADAL" clId="{46B7C688-FBC7-449D-9737-549A86782493}" dt="2026-02-03T18:49:00.380" v="3150" actId="478"/>
          <ac:picMkLst>
            <pc:docMk/>
            <pc:sldMk cId="2495292653" sldId="256"/>
            <ac:picMk id="1031" creationId="{C51D8E3F-C769-4FCD-9F7C-C647AB2B9475}"/>
          </ac:picMkLst>
        </pc:picChg>
      </pc:sldChg>
      <pc:sldChg chg="addSp delSp modSp mod">
        <pc:chgData name="Pauline O'Donnell" userId="14023614-c41a-4d30-a1eb-26eb741be7ac" providerId="ADAL" clId="{46B7C688-FBC7-449D-9737-549A86782493}" dt="2026-02-04T16:59:18.357" v="3781" actId="20577"/>
        <pc:sldMkLst>
          <pc:docMk/>
          <pc:sldMk cId="2386229967" sldId="257"/>
        </pc:sldMkLst>
        <pc:spChg chg="mod">
          <ac:chgData name="Pauline O'Donnell" userId="14023614-c41a-4d30-a1eb-26eb741be7ac" providerId="ADAL" clId="{46B7C688-FBC7-449D-9737-549A86782493}" dt="2026-02-03T18:15:23.474" v="2253" actId="1076"/>
          <ac:spMkLst>
            <pc:docMk/>
            <pc:sldMk cId="2386229967" sldId="257"/>
            <ac:spMk id="2" creationId="{6857CE34-B603-4C94-DDFF-E4580D06D649}"/>
          </ac:spMkLst>
        </pc:spChg>
        <pc:spChg chg="mod">
          <ac:chgData name="Pauline O'Donnell" userId="14023614-c41a-4d30-a1eb-26eb741be7ac" providerId="ADAL" clId="{46B7C688-FBC7-449D-9737-549A86782493}" dt="2026-02-03T18:54:08.571" v="3407" actId="1076"/>
          <ac:spMkLst>
            <pc:docMk/>
            <pc:sldMk cId="2386229967" sldId="257"/>
            <ac:spMk id="3" creationId="{183EF40B-6E36-414E-9E24-3FC1FFF81553}"/>
          </ac:spMkLst>
        </pc:spChg>
        <pc:spChg chg="mod">
          <ac:chgData name="Pauline O'Donnell" userId="14023614-c41a-4d30-a1eb-26eb741be7ac" providerId="ADAL" clId="{46B7C688-FBC7-449D-9737-549A86782493}" dt="2026-02-04T16:58:12.014" v="3775" actId="20577"/>
          <ac:spMkLst>
            <pc:docMk/>
            <pc:sldMk cId="2386229967" sldId="257"/>
            <ac:spMk id="6" creationId="{5CA99CEB-427E-5707-5268-56B20142E3AA}"/>
          </ac:spMkLst>
        </pc:spChg>
        <pc:spChg chg="mod">
          <ac:chgData name="Pauline O'Donnell" userId="14023614-c41a-4d30-a1eb-26eb741be7ac" providerId="ADAL" clId="{46B7C688-FBC7-449D-9737-549A86782493}" dt="2026-02-03T18:59:01.267" v="3445" actId="20577"/>
          <ac:spMkLst>
            <pc:docMk/>
            <pc:sldMk cId="2386229967" sldId="257"/>
            <ac:spMk id="7" creationId="{E68E8251-D9DA-2891-354F-C4F6897882B3}"/>
          </ac:spMkLst>
        </pc:spChg>
        <pc:spChg chg="mod">
          <ac:chgData name="Pauline O'Donnell" userId="14023614-c41a-4d30-a1eb-26eb741be7ac" providerId="ADAL" clId="{46B7C688-FBC7-449D-9737-549A86782493}" dt="2026-02-03T19:00:32.449" v="3476" actId="20577"/>
          <ac:spMkLst>
            <pc:docMk/>
            <pc:sldMk cId="2386229967" sldId="257"/>
            <ac:spMk id="8" creationId="{E631307E-A183-07E5-FB39-9306AA069B22}"/>
          </ac:spMkLst>
        </pc:spChg>
        <pc:spChg chg="mod">
          <ac:chgData name="Pauline O'Donnell" userId="14023614-c41a-4d30-a1eb-26eb741be7ac" providerId="ADAL" clId="{46B7C688-FBC7-449D-9737-549A86782493}" dt="2026-02-03T18:59:56.469" v="3451" actId="20578"/>
          <ac:spMkLst>
            <pc:docMk/>
            <pc:sldMk cId="2386229967" sldId="257"/>
            <ac:spMk id="22" creationId="{7FF19B83-ECF2-4969-A029-4FF99B4AD4D2}"/>
          </ac:spMkLst>
        </pc:spChg>
        <pc:spChg chg="mod">
          <ac:chgData name="Pauline O'Donnell" userId="14023614-c41a-4d30-a1eb-26eb741be7ac" providerId="ADAL" clId="{46B7C688-FBC7-449D-9737-549A86782493}" dt="2026-02-03T18:59:19.053" v="3449" actId="20577"/>
          <ac:spMkLst>
            <pc:docMk/>
            <pc:sldMk cId="2386229967" sldId="257"/>
            <ac:spMk id="26" creationId="{8A4264D7-8794-4F46-8CDD-127EB41526B1}"/>
          </ac:spMkLst>
        </pc:spChg>
        <pc:spChg chg="mod">
          <ac:chgData name="Pauline O'Donnell" userId="14023614-c41a-4d30-a1eb-26eb741be7ac" providerId="ADAL" clId="{46B7C688-FBC7-449D-9737-549A86782493}" dt="2026-02-04T16:59:18.357" v="3781" actId="20577"/>
          <ac:spMkLst>
            <pc:docMk/>
            <pc:sldMk cId="2386229967" sldId="257"/>
            <ac:spMk id="41" creationId="{76D9EADF-0546-4E95-A799-8BED96150E14}"/>
          </ac:spMkLst>
        </pc:spChg>
        <pc:picChg chg="mod">
          <ac:chgData name="Pauline O'Donnell" userId="14023614-c41a-4d30-a1eb-26eb741be7ac" providerId="ADAL" clId="{46B7C688-FBC7-449D-9737-549A86782493}" dt="2026-02-04T16:55:23.055" v="3766" actId="1076"/>
          <ac:picMkLst>
            <pc:docMk/>
            <pc:sldMk cId="2386229967" sldId="257"/>
            <ac:picMk id="5" creationId="{DDF754EC-B06F-4399-9C8C-F61A552B3FE4}"/>
          </ac:picMkLst>
        </pc:picChg>
        <pc:picChg chg="add mod">
          <ac:chgData name="Pauline O'Donnell" userId="14023614-c41a-4d30-a1eb-26eb741be7ac" providerId="ADAL" clId="{46B7C688-FBC7-449D-9737-549A86782493}" dt="2026-02-04T16:58:27.173" v="3780" actId="14100"/>
          <ac:picMkLst>
            <pc:docMk/>
            <pc:sldMk cId="2386229967" sldId="257"/>
            <ac:picMk id="9" creationId="{459FC030-9ACE-444E-9AED-76A8C06AEB3E}"/>
          </ac:picMkLst>
        </pc:picChg>
        <pc:picChg chg="add del">
          <ac:chgData name="Pauline O'Donnell" userId="14023614-c41a-4d30-a1eb-26eb741be7ac" providerId="ADAL" clId="{46B7C688-FBC7-449D-9737-549A86782493}" dt="2026-02-03T17:35:04.949" v="1495" actId="478"/>
          <ac:picMkLst>
            <pc:docMk/>
            <pc:sldMk cId="2386229967" sldId="257"/>
            <ac:picMk id="9" creationId="{B966817F-2392-42A4-831C-35FFB0D86159}"/>
          </ac:picMkLst>
        </pc:picChg>
        <pc:picChg chg="del">
          <ac:chgData name="Pauline O'Donnell" userId="14023614-c41a-4d30-a1eb-26eb741be7ac" providerId="ADAL" clId="{46B7C688-FBC7-449D-9737-549A86782493}" dt="2026-02-03T17:19:54.188" v="801" actId="478"/>
          <ac:picMkLst>
            <pc:docMk/>
            <pc:sldMk cId="2386229967" sldId="257"/>
            <ac:picMk id="10" creationId="{A97AAD86-F268-4D12-BCA1-360821E28DA8}"/>
          </ac:picMkLst>
        </pc:picChg>
        <pc:picChg chg="del">
          <ac:chgData name="Pauline O'Donnell" userId="14023614-c41a-4d30-a1eb-26eb741be7ac" providerId="ADAL" clId="{46B7C688-FBC7-449D-9737-549A86782493}" dt="2026-02-03T17:24:50.192" v="1179" actId="478"/>
          <ac:picMkLst>
            <pc:docMk/>
            <pc:sldMk cId="2386229967" sldId="257"/>
            <ac:picMk id="12" creationId="{C84687EB-9FA8-4F9B-81B4-008FE547E064}"/>
          </ac:picMkLst>
        </pc:picChg>
        <pc:picChg chg="add mod">
          <ac:chgData name="Pauline O'Donnell" userId="14023614-c41a-4d30-a1eb-26eb741be7ac" providerId="ADAL" clId="{46B7C688-FBC7-449D-9737-549A86782493}" dt="2026-02-03T17:38:26.689" v="1500" actId="1076"/>
          <ac:picMkLst>
            <pc:docMk/>
            <pc:sldMk cId="2386229967" sldId="257"/>
            <ac:picMk id="13" creationId="{36B09056-6D71-43E2-B88A-5A07653EF331}"/>
          </ac:picMkLst>
        </pc:picChg>
        <pc:picChg chg="add mod">
          <ac:chgData name="Pauline O'Donnell" userId="14023614-c41a-4d30-a1eb-26eb741be7ac" providerId="ADAL" clId="{46B7C688-FBC7-449D-9737-549A86782493}" dt="2026-02-03T17:41:54.374" v="1548" actId="1076"/>
          <ac:picMkLst>
            <pc:docMk/>
            <pc:sldMk cId="2386229967" sldId="257"/>
            <ac:picMk id="15" creationId="{A2D0DBFF-4D65-494F-96D7-59BDA529AB77}"/>
          </ac:picMkLst>
        </pc:picChg>
        <pc:picChg chg="add mod modCrop">
          <ac:chgData name="Pauline O'Donnell" userId="14023614-c41a-4d30-a1eb-26eb741be7ac" providerId="ADAL" clId="{46B7C688-FBC7-449D-9737-549A86782493}" dt="2026-02-03T17:44:03.242" v="1557" actId="1076"/>
          <ac:picMkLst>
            <pc:docMk/>
            <pc:sldMk cId="2386229967" sldId="257"/>
            <ac:picMk id="17" creationId="{F762B6EE-791A-4DE2-AF21-5CD08BC58350}"/>
          </ac:picMkLst>
        </pc:picChg>
        <pc:picChg chg="add mod modCrop">
          <ac:chgData name="Pauline O'Donnell" userId="14023614-c41a-4d30-a1eb-26eb741be7ac" providerId="ADAL" clId="{46B7C688-FBC7-449D-9737-549A86782493}" dt="2026-02-03T17:45:36.428" v="1564" actId="1076"/>
          <ac:picMkLst>
            <pc:docMk/>
            <pc:sldMk cId="2386229967" sldId="257"/>
            <ac:picMk id="19" creationId="{D917F316-3B5E-4E4C-9AC5-39E2338B06FA}"/>
          </ac:picMkLst>
        </pc:picChg>
        <pc:picChg chg="add mod modCrop">
          <ac:chgData name="Pauline O'Donnell" userId="14023614-c41a-4d30-a1eb-26eb741be7ac" providerId="ADAL" clId="{46B7C688-FBC7-449D-9737-549A86782493}" dt="2026-02-03T18:53:28.219" v="3384" actId="1076"/>
          <ac:picMkLst>
            <pc:docMk/>
            <pc:sldMk cId="2386229967" sldId="257"/>
            <ac:picMk id="21" creationId="{29DE11BB-60AE-4F78-894F-30D813580D49}"/>
          </ac:picMkLst>
        </pc:picChg>
        <pc:picChg chg="mod">
          <ac:chgData name="Pauline O'Donnell" userId="14023614-c41a-4d30-a1eb-26eb741be7ac" providerId="ADAL" clId="{46B7C688-FBC7-449D-9737-549A86782493}" dt="2026-02-03T18:13:47.723" v="2236" actId="1076"/>
          <ac:picMkLst>
            <pc:docMk/>
            <pc:sldMk cId="2386229967" sldId="257"/>
            <ac:picMk id="24" creationId="{4298A5AF-115F-4067-9018-43C6A610019D}"/>
          </ac:picMkLst>
        </pc:picChg>
        <pc:picChg chg="mod">
          <ac:chgData name="Pauline O'Donnell" userId="14023614-c41a-4d30-a1eb-26eb741be7ac" providerId="ADAL" clId="{46B7C688-FBC7-449D-9737-549A86782493}" dt="2026-02-03T18:14:22.955" v="2247" actId="1076"/>
          <ac:picMkLst>
            <pc:docMk/>
            <pc:sldMk cId="2386229967" sldId="257"/>
            <ac:picMk id="25" creationId="{46663CB4-F30E-4796-9AA4-B778A4FAAA71}"/>
          </ac:picMkLst>
        </pc:picChg>
        <pc:picChg chg="mod">
          <ac:chgData name="Pauline O'Donnell" userId="14023614-c41a-4d30-a1eb-26eb741be7ac" providerId="ADAL" clId="{46B7C688-FBC7-449D-9737-549A86782493}" dt="2026-02-03T18:14:19.550" v="2246" actId="1076"/>
          <ac:picMkLst>
            <pc:docMk/>
            <pc:sldMk cId="2386229967" sldId="257"/>
            <ac:picMk id="27" creationId="{4A37DB9B-3126-4376-A963-97A71E232D31}"/>
          </ac:picMkLst>
        </pc:picChg>
        <pc:picChg chg="add mod">
          <ac:chgData name="Pauline O'Donnell" userId="14023614-c41a-4d30-a1eb-26eb741be7ac" providerId="ADAL" clId="{46B7C688-FBC7-449D-9737-549A86782493}" dt="2026-02-03T18:54:11.634" v="3408" actId="1076"/>
          <ac:picMkLst>
            <pc:docMk/>
            <pc:sldMk cId="2386229967" sldId="257"/>
            <ac:picMk id="28" creationId="{AD86BED1-9271-48DE-A104-45BD143E8215}"/>
          </ac:picMkLst>
        </pc:picChg>
        <pc:picChg chg="del mod">
          <ac:chgData name="Pauline O'Donnell" userId="14023614-c41a-4d30-a1eb-26eb741be7ac" providerId="ADAL" clId="{46B7C688-FBC7-449D-9737-549A86782493}" dt="2026-02-03T18:13:35.427" v="2233" actId="478"/>
          <ac:picMkLst>
            <pc:docMk/>
            <pc:sldMk cId="2386229967" sldId="257"/>
            <ac:picMk id="29" creationId="{AEB79A5A-056B-45E8-B50A-9960D9DB00C0}"/>
          </ac:picMkLst>
        </pc:picChg>
        <pc:picChg chg="del mod">
          <ac:chgData name="Pauline O'Donnell" userId="14023614-c41a-4d30-a1eb-26eb741be7ac" providerId="ADAL" clId="{46B7C688-FBC7-449D-9737-549A86782493}" dt="2026-02-03T18:14:16.128" v="2245" actId="478"/>
          <ac:picMkLst>
            <pc:docMk/>
            <pc:sldMk cId="2386229967" sldId="257"/>
            <ac:picMk id="31" creationId="{1AE471DA-62F4-4080-9BDF-2120E8744081}"/>
          </ac:picMkLst>
        </pc:picChg>
        <pc:picChg chg="add del mod modCrop">
          <ac:chgData name="Pauline O'Donnell" userId="14023614-c41a-4d30-a1eb-26eb741be7ac" providerId="ADAL" clId="{46B7C688-FBC7-449D-9737-549A86782493}" dt="2026-02-03T18:21:53.674" v="2301" actId="478"/>
          <ac:picMkLst>
            <pc:docMk/>
            <pc:sldMk cId="2386229967" sldId="257"/>
            <ac:picMk id="32" creationId="{168A6950-0CC0-4E0F-B94C-E3E28A8C2312}"/>
          </ac:picMkLst>
        </pc:picChg>
        <pc:picChg chg="add mod modCrop">
          <ac:chgData name="Pauline O'Donnell" userId="14023614-c41a-4d30-a1eb-26eb741be7ac" providerId="ADAL" clId="{46B7C688-FBC7-449D-9737-549A86782493}" dt="2026-02-03T18:54:18.011" v="3411" actId="1076"/>
          <ac:picMkLst>
            <pc:docMk/>
            <pc:sldMk cId="2386229967" sldId="257"/>
            <ac:picMk id="34" creationId="{1C9AC143-ADC4-42D4-A7BC-19126770C90D}"/>
          </ac:picMkLst>
        </pc:picChg>
        <pc:picChg chg="add mod modCrop">
          <ac:chgData name="Pauline O'Donnell" userId="14023614-c41a-4d30-a1eb-26eb741be7ac" providerId="ADAL" clId="{46B7C688-FBC7-449D-9737-549A86782493}" dt="2026-02-03T18:55:17.755" v="3417" actId="1076"/>
          <ac:picMkLst>
            <pc:docMk/>
            <pc:sldMk cId="2386229967" sldId="257"/>
            <ac:picMk id="36" creationId="{806879E7-E5A7-449D-BE28-EBEFF50FE39A}"/>
          </ac:picMkLst>
        </pc:picChg>
        <pc:picChg chg="del">
          <ac:chgData name="Pauline O'Donnell" userId="14023614-c41a-4d30-a1eb-26eb741be7ac" providerId="ADAL" clId="{46B7C688-FBC7-449D-9737-549A86782493}" dt="2026-02-03T17:20:46" v="912" actId="478"/>
          <ac:picMkLst>
            <pc:docMk/>
            <pc:sldMk cId="2386229967" sldId="257"/>
            <ac:picMk id="2050" creationId="{1B4B7118-F27A-42B0-94D0-3E815E955DE5}"/>
          </ac:picMkLst>
        </pc:picChg>
        <pc:picChg chg="del">
          <ac:chgData name="Pauline O'Donnell" userId="14023614-c41a-4d30-a1eb-26eb741be7ac" providerId="ADAL" clId="{46B7C688-FBC7-449D-9737-549A86782493}" dt="2026-02-03T17:20:44.170" v="911" actId="478"/>
          <ac:picMkLst>
            <pc:docMk/>
            <pc:sldMk cId="2386229967" sldId="257"/>
            <ac:picMk id="2052" creationId="{0CCD8C1A-2D8A-4F7B-A34F-1813D612ADB0}"/>
          </ac:picMkLst>
        </pc:picChg>
        <pc:picChg chg="del">
          <ac:chgData name="Pauline O'Donnell" userId="14023614-c41a-4d30-a1eb-26eb741be7ac" providerId="ADAL" clId="{46B7C688-FBC7-449D-9737-549A86782493}" dt="2026-02-03T17:24:51.816" v="1180" actId="478"/>
          <ac:picMkLst>
            <pc:docMk/>
            <pc:sldMk cId="2386229967" sldId="257"/>
            <ac:picMk id="2053" creationId="{2BA06FF5-1655-49D9-AA0B-9ED2334DE3DA}"/>
          </ac:picMkLst>
        </pc:picChg>
        <pc:picChg chg="del">
          <ac:chgData name="Pauline O'Donnell" userId="14023614-c41a-4d30-a1eb-26eb741be7ac" providerId="ADAL" clId="{46B7C688-FBC7-449D-9737-549A86782493}" dt="2026-02-03T17:21:22.990" v="913" actId="478"/>
          <ac:picMkLst>
            <pc:docMk/>
            <pc:sldMk cId="2386229967" sldId="257"/>
            <ac:picMk id="2054" creationId="{D2E2122D-51F4-429C-945C-BAAF9601A869}"/>
          </ac:picMkLst>
        </pc:picChg>
        <pc:picChg chg="del">
          <ac:chgData name="Pauline O'Donnell" userId="14023614-c41a-4d30-a1eb-26eb741be7ac" providerId="ADAL" clId="{46B7C688-FBC7-449D-9737-549A86782493}" dt="2026-02-03T17:20:41.793" v="910" actId="478"/>
          <ac:picMkLst>
            <pc:docMk/>
            <pc:sldMk cId="2386229967" sldId="257"/>
            <ac:picMk id="2055" creationId="{4019A8E1-51E2-4876-9FD3-DBE286077523}"/>
          </ac:picMkLst>
        </pc:picChg>
        <pc:picChg chg="del">
          <ac:chgData name="Pauline O'Donnell" userId="14023614-c41a-4d30-a1eb-26eb741be7ac" providerId="ADAL" clId="{46B7C688-FBC7-449D-9737-549A86782493}" dt="2026-02-03T17:15:09.849" v="634" actId="478"/>
          <ac:picMkLst>
            <pc:docMk/>
            <pc:sldMk cId="2386229967" sldId="257"/>
            <ac:picMk id="2056" creationId="{644ACA13-FC36-48E4-8E01-6C98F55E231C}"/>
          </ac:picMkLst>
        </pc:picChg>
      </pc:sldChg>
    </pc:docChg>
  </pc:docChgLst>
  <pc:docChgLst>
    <pc:chgData name="Pauline O'Donnell" userId="14023614-c41a-4d30-a1eb-26eb741be7ac" providerId="ADAL" clId="{26DDD0CE-D326-48D4-8EA9-6DFB1ADDCC58}"/>
    <pc:docChg chg="custSel modSld">
      <pc:chgData name="Pauline O'Donnell" userId="14023614-c41a-4d30-a1eb-26eb741be7ac" providerId="ADAL" clId="{26DDD0CE-D326-48D4-8EA9-6DFB1ADDCC58}" dt="2025-10-05T13:53:40.916" v="773" actId="1076"/>
      <pc:docMkLst>
        <pc:docMk/>
      </pc:docMkLst>
      <pc:sldChg chg="addSp delSp modSp mod">
        <pc:chgData name="Pauline O'Donnell" userId="14023614-c41a-4d30-a1eb-26eb741be7ac" providerId="ADAL" clId="{26DDD0CE-D326-48D4-8EA9-6DFB1ADDCC58}" dt="2025-10-05T13:53:40.916" v="773" actId="1076"/>
        <pc:sldMkLst>
          <pc:docMk/>
          <pc:sldMk cId="2495292653" sldId="256"/>
        </pc:sldMkLst>
        <pc:spChg chg="mod">
          <ac:chgData name="Pauline O'Donnell" userId="14023614-c41a-4d30-a1eb-26eb741be7ac" providerId="ADAL" clId="{26DDD0CE-D326-48D4-8EA9-6DFB1ADDCC58}" dt="2025-10-01T16:19:48.213" v="630" actId="20577"/>
          <ac:spMkLst>
            <pc:docMk/>
            <pc:sldMk cId="2495292653" sldId="256"/>
            <ac:spMk id="5" creationId="{51D4B401-B14A-6292-D799-6E1FCC2C430A}"/>
          </ac:spMkLst>
        </pc:spChg>
        <pc:spChg chg="mod">
          <ac:chgData name="Pauline O'Donnell" userId="14023614-c41a-4d30-a1eb-26eb741be7ac" providerId="ADAL" clId="{26DDD0CE-D326-48D4-8EA9-6DFB1ADDCC58}" dt="2025-10-05T13:52:41.701" v="762" actId="20577"/>
          <ac:spMkLst>
            <pc:docMk/>
            <pc:sldMk cId="2495292653" sldId="256"/>
            <ac:spMk id="6" creationId="{C9CB5A83-14BB-02D8-0BD8-C6F247DEB52D}"/>
          </ac:spMkLst>
        </pc:spChg>
        <pc:spChg chg="mod">
          <ac:chgData name="Pauline O'Donnell" userId="14023614-c41a-4d30-a1eb-26eb741be7ac" providerId="ADAL" clId="{26DDD0CE-D326-48D4-8EA9-6DFB1ADDCC58}" dt="2025-10-05T13:52:01.883" v="705" actId="20577"/>
          <ac:spMkLst>
            <pc:docMk/>
            <pc:sldMk cId="2495292653" sldId="256"/>
            <ac:spMk id="7" creationId="{AB2AA68F-04F1-58A6-0F8D-79980EB89224}"/>
          </ac:spMkLst>
        </pc:spChg>
        <pc:spChg chg="mod">
          <ac:chgData name="Pauline O'Donnell" userId="14023614-c41a-4d30-a1eb-26eb741be7ac" providerId="ADAL" clId="{26DDD0CE-D326-48D4-8EA9-6DFB1ADDCC58}" dt="2025-10-05T13:51:51.569" v="700" actId="1076"/>
          <ac:spMkLst>
            <pc:docMk/>
            <pc:sldMk cId="2495292653" sldId="256"/>
            <ac:spMk id="9" creationId="{064A07B5-4AC8-4277-171A-3760CC9CAE20}"/>
          </ac:spMkLst>
        </pc:spChg>
        <pc:spChg chg="mod">
          <ac:chgData name="Pauline O'Donnell" userId="14023614-c41a-4d30-a1eb-26eb741be7ac" providerId="ADAL" clId="{26DDD0CE-D326-48D4-8EA9-6DFB1ADDCC58}" dt="2025-10-05T13:53:10.962" v="765" actId="1076"/>
          <ac:spMkLst>
            <pc:docMk/>
            <pc:sldMk cId="2495292653" sldId="256"/>
            <ac:spMk id="10" creationId="{CDA4E7FD-3E6C-85BD-3EDC-2BDB2EA55106}"/>
          </ac:spMkLst>
        </pc:spChg>
        <pc:spChg chg="mod">
          <ac:chgData name="Pauline O'Donnell" userId="14023614-c41a-4d30-a1eb-26eb741be7ac" providerId="ADAL" clId="{26DDD0CE-D326-48D4-8EA9-6DFB1ADDCC58}" dt="2025-10-05T13:51:47.484" v="699" actId="1076"/>
          <ac:spMkLst>
            <pc:docMk/>
            <pc:sldMk cId="2495292653" sldId="256"/>
            <ac:spMk id="29" creationId="{E97AE70A-CD38-4E9A-9CF8-462805D2DC68}"/>
          </ac:spMkLst>
        </pc:spChg>
        <pc:picChg chg="mod">
          <ac:chgData name="Pauline O'Donnell" userId="14023614-c41a-4d30-a1eb-26eb741be7ac" providerId="ADAL" clId="{26DDD0CE-D326-48D4-8EA9-6DFB1ADDCC58}" dt="2025-10-05T13:53:40.916" v="773" actId="1076"/>
          <ac:picMkLst>
            <pc:docMk/>
            <pc:sldMk cId="2495292653" sldId="256"/>
            <ac:picMk id="3" creationId="{69BD6A32-32C7-4BD6-99E8-A2D5876C5981}"/>
          </ac:picMkLst>
        </pc:picChg>
        <pc:picChg chg="add mod">
          <ac:chgData name="Pauline O'Donnell" userId="14023614-c41a-4d30-a1eb-26eb741be7ac" providerId="ADAL" clId="{26DDD0CE-D326-48D4-8EA9-6DFB1ADDCC58}" dt="2025-10-01T16:17:20.348" v="418" actId="1076"/>
          <ac:picMkLst>
            <pc:docMk/>
            <pc:sldMk cId="2495292653" sldId="256"/>
            <ac:picMk id="11" creationId="{3A781EE9-9DD8-4FD4-834E-8A30DEFC78EA}"/>
          </ac:picMkLst>
        </pc:picChg>
        <pc:picChg chg="add mod">
          <ac:chgData name="Pauline O'Donnell" userId="14023614-c41a-4d30-a1eb-26eb741be7ac" providerId="ADAL" clId="{26DDD0CE-D326-48D4-8EA9-6DFB1ADDCC58}" dt="2025-10-01T16:18:09.888" v="426" actId="1076"/>
          <ac:picMkLst>
            <pc:docMk/>
            <pc:sldMk cId="2495292653" sldId="256"/>
            <ac:picMk id="13" creationId="{0B25AFEC-7507-443D-9730-D044478D8C6E}"/>
          </ac:picMkLst>
        </pc:picChg>
        <pc:picChg chg="add del mod">
          <ac:chgData name="Pauline O'Donnell" userId="14023614-c41a-4d30-a1eb-26eb741be7ac" providerId="ADAL" clId="{26DDD0CE-D326-48D4-8EA9-6DFB1ADDCC58}" dt="2025-10-01T16:21:07.787" v="638" actId="478"/>
          <ac:picMkLst>
            <pc:docMk/>
            <pc:sldMk cId="2495292653" sldId="256"/>
            <ac:picMk id="15" creationId="{9EE874BE-574B-4FAE-A549-4527F178F234}"/>
          </ac:picMkLst>
        </pc:picChg>
        <pc:picChg chg="add mod">
          <ac:chgData name="Pauline O'Donnell" userId="14023614-c41a-4d30-a1eb-26eb741be7ac" providerId="ADAL" clId="{26DDD0CE-D326-48D4-8EA9-6DFB1ADDCC58}" dt="2025-10-01T16:22:27.481" v="643" actId="1076"/>
          <ac:picMkLst>
            <pc:docMk/>
            <pc:sldMk cId="2495292653" sldId="256"/>
            <ac:picMk id="17" creationId="{754990ED-F1A7-4C91-924B-1F7E9E5080F9}"/>
          </ac:picMkLst>
        </pc:picChg>
        <pc:picChg chg="mod">
          <ac:chgData name="Pauline O'Donnell" userId="14023614-c41a-4d30-a1eb-26eb741be7ac" providerId="ADAL" clId="{26DDD0CE-D326-48D4-8EA9-6DFB1ADDCC58}" dt="2025-10-05T13:53:13.253" v="766" actId="1076"/>
          <ac:picMkLst>
            <pc:docMk/>
            <pc:sldMk cId="2495292653" sldId="256"/>
            <ac:picMk id="27" creationId="{33293C9C-7565-4872-921E-796F3030B90B}"/>
          </ac:picMkLst>
        </pc:picChg>
        <pc:picChg chg="mod">
          <ac:chgData name="Pauline O'Donnell" userId="14023614-c41a-4d30-a1eb-26eb741be7ac" providerId="ADAL" clId="{26DDD0CE-D326-48D4-8EA9-6DFB1ADDCC58}" dt="2025-10-01T16:18:01.862" v="423" actId="1076"/>
          <ac:picMkLst>
            <pc:docMk/>
            <pc:sldMk cId="2495292653" sldId="256"/>
            <ac:picMk id="30" creationId="{E057227C-3A03-47E3-B1C8-8F7676761018}"/>
          </ac:picMkLst>
        </pc:picChg>
        <pc:picChg chg="del">
          <ac:chgData name="Pauline O'Donnell" userId="14023614-c41a-4d30-a1eb-26eb741be7ac" providerId="ADAL" clId="{26DDD0CE-D326-48D4-8EA9-6DFB1ADDCC58}" dt="2025-10-01T16:03:35.877" v="0" actId="478"/>
          <ac:picMkLst>
            <pc:docMk/>
            <pc:sldMk cId="2495292653" sldId="256"/>
            <ac:picMk id="32" creationId="{AC8E3CCC-4D7F-42BB-A95D-912AF64ADE4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3887FA46-AE1F-47C7-9F0F-55C68824C2E0}" type="datetimeFigureOut">
              <a:rPr lang="en-GB" smtClean="0"/>
              <a:t>04/02/2026</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3D9B60FD-1A1C-41C0-9437-192609A627F8}" type="slidenum">
              <a:rPr lang="en-GB" smtClean="0"/>
              <a:t>‹#›</a:t>
            </a:fld>
            <a:endParaRPr lang="en-GB"/>
          </a:p>
        </p:txBody>
      </p:sp>
    </p:spTree>
    <p:extLst>
      <p:ext uri="{BB962C8B-B14F-4D97-AF65-F5344CB8AC3E}">
        <p14:creationId xmlns:p14="http://schemas.microsoft.com/office/powerpoint/2010/main" val="1777831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B60FD-1A1C-41C0-9437-192609A627F8}" type="slidenum">
              <a:rPr lang="en-GB" smtClean="0"/>
              <a:t>1</a:t>
            </a:fld>
            <a:endParaRPr lang="en-GB"/>
          </a:p>
        </p:txBody>
      </p:sp>
    </p:spTree>
    <p:extLst>
      <p:ext uri="{BB962C8B-B14F-4D97-AF65-F5344CB8AC3E}">
        <p14:creationId xmlns:p14="http://schemas.microsoft.com/office/powerpoint/2010/main" val="109522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B60FD-1A1C-41C0-9437-192609A627F8}" type="slidenum">
              <a:rPr lang="en-GB" smtClean="0"/>
              <a:t>2</a:t>
            </a:fld>
            <a:endParaRPr lang="en-GB"/>
          </a:p>
        </p:txBody>
      </p:sp>
    </p:spTree>
    <p:extLst>
      <p:ext uri="{BB962C8B-B14F-4D97-AF65-F5344CB8AC3E}">
        <p14:creationId xmlns:p14="http://schemas.microsoft.com/office/powerpoint/2010/main" val="2152895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318B7-EE50-D0AD-BA09-2CC341351D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F8F484-3F05-9385-ECBD-DA9C4224C5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BB4DF8C-54FD-0B33-3637-8EDBD99DD1E6}"/>
              </a:ext>
            </a:extLst>
          </p:cNvPr>
          <p:cNvSpPr>
            <a:spLocks noGrp="1"/>
          </p:cNvSpPr>
          <p:nvPr>
            <p:ph type="dt" sz="half" idx="10"/>
          </p:nvPr>
        </p:nvSpPr>
        <p:spPr/>
        <p:txBody>
          <a:bodyPr/>
          <a:lstStyle/>
          <a:p>
            <a:fld id="{D0A66CE1-A81D-4EDC-8AC0-59AF67206063}" type="datetimeFigureOut">
              <a:rPr lang="en-GB" smtClean="0"/>
              <a:t>04/02/2026</a:t>
            </a:fld>
            <a:endParaRPr lang="en-GB"/>
          </a:p>
        </p:txBody>
      </p:sp>
      <p:sp>
        <p:nvSpPr>
          <p:cNvPr id="5" name="Footer Placeholder 4">
            <a:extLst>
              <a:ext uri="{FF2B5EF4-FFF2-40B4-BE49-F238E27FC236}">
                <a16:creationId xmlns:a16="http://schemas.microsoft.com/office/drawing/2014/main" id="{678B7B5B-F1FA-BA3B-1273-1E182D35B1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33A084-C2E3-44EA-1CA9-47932868C921}"/>
              </a:ext>
            </a:extLst>
          </p:cNvPr>
          <p:cNvSpPr>
            <a:spLocks noGrp="1"/>
          </p:cNvSpPr>
          <p:nvPr>
            <p:ph type="sldNum" sz="quarter" idx="12"/>
          </p:nvPr>
        </p:nvSpPr>
        <p:spPr/>
        <p:txBody>
          <a:bodyPr/>
          <a:lstStyle/>
          <a:p>
            <a:fld id="{80806090-5468-4BEF-A1DF-E4154D0D246A}" type="slidenum">
              <a:rPr lang="en-GB" smtClean="0"/>
              <a:t>‹#›</a:t>
            </a:fld>
            <a:endParaRPr lang="en-GB"/>
          </a:p>
        </p:txBody>
      </p:sp>
    </p:spTree>
    <p:extLst>
      <p:ext uri="{BB962C8B-B14F-4D97-AF65-F5344CB8AC3E}">
        <p14:creationId xmlns:p14="http://schemas.microsoft.com/office/powerpoint/2010/main" val="1969418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D56F8-64E0-B7DE-17B8-02EBE5F749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5D08FE-7527-11BC-86E4-EB7B1683EF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3BE5BF-ADFE-9C0B-A2C5-0267C80E016B}"/>
              </a:ext>
            </a:extLst>
          </p:cNvPr>
          <p:cNvSpPr>
            <a:spLocks noGrp="1"/>
          </p:cNvSpPr>
          <p:nvPr>
            <p:ph type="dt" sz="half" idx="10"/>
          </p:nvPr>
        </p:nvSpPr>
        <p:spPr/>
        <p:txBody>
          <a:bodyPr/>
          <a:lstStyle/>
          <a:p>
            <a:fld id="{D0A66CE1-A81D-4EDC-8AC0-59AF67206063}" type="datetimeFigureOut">
              <a:rPr lang="en-GB" smtClean="0"/>
              <a:t>04/02/2026</a:t>
            </a:fld>
            <a:endParaRPr lang="en-GB"/>
          </a:p>
        </p:txBody>
      </p:sp>
      <p:sp>
        <p:nvSpPr>
          <p:cNvPr id="5" name="Footer Placeholder 4">
            <a:extLst>
              <a:ext uri="{FF2B5EF4-FFF2-40B4-BE49-F238E27FC236}">
                <a16:creationId xmlns:a16="http://schemas.microsoft.com/office/drawing/2014/main" id="{13B22E29-0411-2846-D927-FC7A466A21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5C1E64-C7F5-58B2-7BCD-091C5222FDE5}"/>
              </a:ext>
            </a:extLst>
          </p:cNvPr>
          <p:cNvSpPr>
            <a:spLocks noGrp="1"/>
          </p:cNvSpPr>
          <p:nvPr>
            <p:ph type="sldNum" sz="quarter" idx="12"/>
          </p:nvPr>
        </p:nvSpPr>
        <p:spPr/>
        <p:txBody>
          <a:bodyPr/>
          <a:lstStyle/>
          <a:p>
            <a:fld id="{80806090-5468-4BEF-A1DF-E4154D0D246A}" type="slidenum">
              <a:rPr lang="en-GB" smtClean="0"/>
              <a:t>‹#›</a:t>
            </a:fld>
            <a:endParaRPr lang="en-GB"/>
          </a:p>
        </p:txBody>
      </p:sp>
    </p:spTree>
    <p:extLst>
      <p:ext uri="{BB962C8B-B14F-4D97-AF65-F5344CB8AC3E}">
        <p14:creationId xmlns:p14="http://schemas.microsoft.com/office/powerpoint/2010/main" val="1577492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A285C8-9C7F-243D-E942-F8FC5926451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9C5AA6-FACC-BC00-340C-34C3A72DB2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F173C2-B483-A7F9-DCC0-F35F8EC755B9}"/>
              </a:ext>
            </a:extLst>
          </p:cNvPr>
          <p:cNvSpPr>
            <a:spLocks noGrp="1"/>
          </p:cNvSpPr>
          <p:nvPr>
            <p:ph type="dt" sz="half" idx="10"/>
          </p:nvPr>
        </p:nvSpPr>
        <p:spPr/>
        <p:txBody>
          <a:bodyPr/>
          <a:lstStyle/>
          <a:p>
            <a:fld id="{D0A66CE1-A81D-4EDC-8AC0-59AF67206063}" type="datetimeFigureOut">
              <a:rPr lang="en-GB" smtClean="0"/>
              <a:t>04/02/2026</a:t>
            </a:fld>
            <a:endParaRPr lang="en-GB"/>
          </a:p>
        </p:txBody>
      </p:sp>
      <p:sp>
        <p:nvSpPr>
          <p:cNvPr id="5" name="Footer Placeholder 4">
            <a:extLst>
              <a:ext uri="{FF2B5EF4-FFF2-40B4-BE49-F238E27FC236}">
                <a16:creationId xmlns:a16="http://schemas.microsoft.com/office/drawing/2014/main" id="{DD99B919-0B7D-7080-9E3C-C053A37402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BC3B3D-9EDC-50E5-94D8-FE4D8649006F}"/>
              </a:ext>
            </a:extLst>
          </p:cNvPr>
          <p:cNvSpPr>
            <a:spLocks noGrp="1"/>
          </p:cNvSpPr>
          <p:nvPr>
            <p:ph type="sldNum" sz="quarter" idx="12"/>
          </p:nvPr>
        </p:nvSpPr>
        <p:spPr/>
        <p:txBody>
          <a:bodyPr/>
          <a:lstStyle/>
          <a:p>
            <a:fld id="{80806090-5468-4BEF-A1DF-E4154D0D246A}" type="slidenum">
              <a:rPr lang="en-GB" smtClean="0"/>
              <a:t>‹#›</a:t>
            </a:fld>
            <a:endParaRPr lang="en-GB"/>
          </a:p>
        </p:txBody>
      </p:sp>
    </p:spTree>
    <p:extLst>
      <p:ext uri="{BB962C8B-B14F-4D97-AF65-F5344CB8AC3E}">
        <p14:creationId xmlns:p14="http://schemas.microsoft.com/office/powerpoint/2010/main" val="1061833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8255-32CA-2297-7BC6-D66D563224F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FC9BA7-9059-828C-09C9-06FC96180D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DAD94F-86D0-449B-6DA0-B3144B6034EE}"/>
              </a:ext>
            </a:extLst>
          </p:cNvPr>
          <p:cNvSpPr>
            <a:spLocks noGrp="1"/>
          </p:cNvSpPr>
          <p:nvPr>
            <p:ph type="dt" sz="half" idx="10"/>
          </p:nvPr>
        </p:nvSpPr>
        <p:spPr/>
        <p:txBody>
          <a:bodyPr/>
          <a:lstStyle/>
          <a:p>
            <a:fld id="{D0A66CE1-A81D-4EDC-8AC0-59AF67206063}" type="datetimeFigureOut">
              <a:rPr lang="en-GB" smtClean="0"/>
              <a:t>04/02/2026</a:t>
            </a:fld>
            <a:endParaRPr lang="en-GB"/>
          </a:p>
        </p:txBody>
      </p:sp>
      <p:sp>
        <p:nvSpPr>
          <p:cNvPr id="5" name="Footer Placeholder 4">
            <a:extLst>
              <a:ext uri="{FF2B5EF4-FFF2-40B4-BE49-F238E27FC236}">
                <a16:creationId xmlns:a16="http://schemas.microsoft.com/office/drawing/2014/main" id="{A8B258EE-5CD0-4B78-4348-37CC2ACEDD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DECA42-9616-66B0-D78F-C83C9CE60DA5}"/>
              </a:ext>
            </a:extLst>
          </p:cNvPr>
          <p:cNvSpPr>
            <a:spLocks noGrp="1"/>
          </p:cNvSpPr>
          <p:nvPr>
            <p:ph type="sldNum" sz="quarter" idx="12"/>
          </p:nvPr>
        </p:nvSpPr>
        <p:spPr/>
        <p:txBody>
          <a:bodyPr/>
          <a:lstStyle/>
          <a:p>
            <a:fld id="{80806090-5468-4BEF-A1DF-E4154D0D246A}" type="slidenum">
              <a:rPr lang="en-GB" smtClean="0"/>
              <a:t>‹#›</a:t>
            </a:fld>
            <a:endParaRPr lang="en-GB"/>
          </a:p>
        </p:txBody>
      </p:sp>
    </p:spTree>
    <p:extLst>
      <p:ext uri="{BB962C8B-B14F-4D97-AF65-F5344CB8AC3E}">
        <p14:creationId xmlns:p14="http://schemas.microsoft.com/office/powerpoint/2010/main" val="306663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716A5-4F92-B763-1165-82D15CD1E9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ED1E779-7E9A-8258-9095-56EBC205629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E66A51-58D4-6B1A-6E0E-099FBC6E9AFA}"/>
              </a:ext>
            </a:extLst>
          </p:cNvPr>
          <p:cNvSpPr>
            <a:spLocks noGrp="1"/>
          </p:cNvSpPr>
          <p:nvPr>
            <p:ph type="dt" sz="half" idx="10"/>
          </p:nvPr>
        </p:nvSpPr>
        <p:spPr/>
        <p:txBody>
          <a:bodyPr/>
          <a:lstStyle/>
          <a:p>
            <a:fld id="{D0A66CE1-A81D-4EDC-8AC0-59AF67206063}" type="datetimeFigureOut">
              <a:rPr lang="en-GB" smtClean="0"/>
              <a:t>04/02/2026</a:t>
            </a:fld>
            <a:endParaRPr lang="en-GB"/>
          </a:p>
        </p:txBody>
      </p:sp>
      <p:sp>
        <p:nvSpPr>
          <p:cNvPr id="5" name="Footer Placeholder 4">
            <a:extLst>
              <a:ext uri="{FF2B5EF4-FFF2-40B4-BE49-F238E27FC236}">
                <a16:creationId xmlns:a16="http://schemas.microsoft.com/office/drawing/2014/main" id="{871667CC-DA66-04D2-7F9C-C832BED91B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CF0E06-0993-6BB8-6683-3A3A403BC5FD}"/>
              </a:ext>
            </a:extLst>
          </p:cNvPr>
          <p:cNvSpPr>
            <a:spLocks noGrp="1"/>
          </p:cNvSpPr>
          <p:nvPr>
            <p:ph type="sldNum" sz="quarter" idx="12"/>
          </p:nvPr>
        </p:nvSpPr>
        <p:spPr/>
        <p:txBody>
          <a:bodyPr/>
          <a:lstStyle/>
          <a:p>
            <a:fld id="{80806090-5468-4BEF-A1DF-E4154D0D246A}" type="slidenum">
              <a:rPr lang="en-GB" smtClean="0"/>
              <a:t>‹#›</a:t>
            </a:fld>
            <a:endParaRPr lang="en-GB"/>
          </a:p>
        </p:txBody>
      </p:sp>
    </p:spTree>
    <p:extLst>
      <p:ext uri="{BB962C8B-B14F-4D97-AF65-F5344CB8AC3E}">
        <p14:creationId xmlns:p14="http://schemas.microsoft.com/office/powerpoint/2010/main" val="2982187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417A6-5B22-34EF-8F5D-AA1E67D841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1106A4-552E-AFD8-1166-935C984199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A69F3C4-7E75-BF07-F0DB-F91119D2A5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ECD3C0F-4CB0-55C8-4DA8-497366A2D68E}"/>
              </a:ext>
            </a:extLst>
          </p:cNvPr>
          <p:cNvSpPr>
            <a:spLocks noGrp="1"/>
          </p:cNvSpPr>
          <p:nvPr>
            <p:ph type="dt" sz="half" idx="10"/>
          </p:nvPr>
        </p:nvSpPr>
        <p:spPr/>
        <p:txBody>
          <a:bodyPr/>
          <a:lstStyle/>
          <a:p>
            <a:fld id="{D0A66CE1-A81D-4EDC-8AC0-59AF67206063}" type="datetimeFigureOut">
              <a:rPr lang="en-GB" smtClean="0"/>
              <a:t>04/02/2026</a:t>
            </a:fld>
            <a:endParaRPr lang="en-GB"/>
          </a:p>
        </p:txBody>
      </p:sp>
      <p:sp>
        <p:nvSpPr>
          <p:cNvPr id="6" name="Footer Placeholder 5">
            <a:extLst>
              <a:ext uri="{FF2B5EF4-FFF2-40B4-BE49-F238E27FC236}">
                <a16:creationId xmlns:a16="http://schemas.microsoft.com/office/drawing/2014/main" id="{AE5CB822-1EB9-725A-4331-8F9E010DE0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01109E-DCB9-8B90-6660-40EB3B0EFE70}"/>
              </a:ext>
            </a:extLst>
          </p:cNvPr>
          <p:cNvSpPr>
            <a:spLocks noGrp="1"/>
          </p:cNvSpPr>
          <p:nvPr>
            <p:ph type="sldNum" sz="quarter" idx="12"/>
          </p:nvPr>
        </p:nvSpPr>
        <p:spPr/>
        <p:txBody>
          <a:bodyPr/>
          <a:lstStyle/>
          <a:p>
            <a:fld id="{80806090-5468-4BEF-A1DF-E4154D0D246A}" type="slidenum">
              <a:rPr lang="en-GB" smtClean="0"/>
              <a:t>‹#›</a:t>
            </a:fld>
            <a:endParaRPr lang="en-GB"/>
          </a:p>
        </p:txBody>
      </p:sp>
    </p:spTree>
    <p:extLst>
      <p:ext uri="{BB962C8B-B14F-4D97-AF65-F5344CB8AC3E}">
        <p14:creationId xmlns:p14="http://schemas.microsoft.com/office/powerpoint/2010/main" val="3906967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B074F-CA4B-FF68-8522-B997661E276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AD9AAB-92BF-EFE8-1132-6FF0085279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4769A5-EC2B-8CDD-B02E-BA0C7269C1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FCA7BFD-57F5-6523-58D8-5372FA998A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16453F-2A6F-E08F-81E4-470C7BD130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65B0284-2E87-B393-D602-1BE57F866481}"/>
              </a:ext>
            </a:extLst>
          </p:cNvPr>
          <p:cNvSpPr>
            <a:spLocks noGrp="1"/>
          </p:cNvSpPr>
          <p:nvPr>
            <p:ph type="dt" sz="half" idx="10"/>
          </p:nvPr>
        </p:nvSpPr>
        <p:spPr/>
        <p:txBody>
          <a:bodyPr/>
          <a:lstStyle/>
          <a:p>
            <a:fld id="{D0A66CE1-A81D-4EDC-8AC0-59AF67206063}" type="datetimeFigureOut">
              <a:rPr lang="en-GB" smtClean="0"/>
              <a:t>04/02/2026</a:t>
            </a:fld>
            <a:endParaRPr lang="en-GB"/>
          </a:p>
        </p:txBody>
      </p:sp>
      <p:sp>
        <p:nvSpPr>
          <p:cNvPr id="8" name="Footer Placeholder 7">
            <a:extLst>
              <a:ext uri="{FF2B5EF4-FFF2-40B4-BE49-F238E27FC236}">
                <a16:creationId xmlns:a16="http://schemas.microsoft.com/office/drawing/2014/main" id="{3B4E60BD-25C3-696A-2BB0-12DC501B322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81CE90D-24D3-3F6B-2815-DA6040CAF0F5}"/>
              </a:ext>
            </a:extLst>
          </p:cNvPr>
          <p:cNvSpPr>
            <a:spLocks noGrp="1"/>
          </p:cNvSpPr>
          <p:nvPr>
            <p:ph type="sldNum" sz="quarter" idx="12"/>
          </p:nvPr>
        </p:nvSpPr>
        <p:spPr/>
        <p:txBody>
          <a:bodyPr/>
          <a:lstStyle/>
          <a:p>
            <a:fld id="{80806090-5468-4BEF-A1DF-E4154D0D246A}" type="slidenum">
              <a:rPr lang="en-GB" smtClean="0"/>
              <a:t>‹#›</a:t>
            </a:fld>
            <a:endParaRPr lang="en-GB"/>
          </a:p>
        </p:txBody>
      </p:sp>
    </p:spTree>
    <p:extLst>
      <p:ext uri="{BB962C8B-B14F-4D97-AF65-F5344CB8AC3E}">
        <p14:creationId xmlns:p14="http://schemas.microsoft.com/office/powerpoint/2010/main" val="2003669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3D20-847A-7055-7EF4-D9E542FD96B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14D920F-063F-549A-3C91-DA95B64F3CD7}"/>
              </a:ext>
            </a:extLst>
          </p:cNvPr>
          <p:cNvSpPr>
            <a:spLocks noGrp="1"/>
          </p:cNvSpPr>
          <p:nvPr>
            <p:ph type="dt" sz="half" idx="10"/>
          </p:nvPr>
        </p:nvSpPr>
        <p:spPr/>
        <p:txBody>
          <a:bodyPr/>
          <a:lstStyle/>
          <a:p>
            <a:fld id="{D0A66CE1-A81D-4EDC-8AC0-59AF67206063}" type="datetimeFigureOut">
              <a:rPr lang="en-GB" smtClean="0"/>
              <a:t>04/02/2026</a:t>
            </a:fld>
            <a:endParaRPr lang="en-GB"/>
          </a:p>
        </p:txBody>
      </p:sp>
      <p:sp>
        <p:nvSpPr>
          <p:cNvPr id="4" name="Footer Placeholder 3">
            <a:extLst>
              <a:ext uri="{FF2B5EF4-FFF2-40B4-BE49-F238E27FC236}">
                <a16:creationId xmlns:a16="http://schemas.microsoft.com/office/drawing/2014/main" id="{274C94EE-A65D-BDB2-810E-953B240D873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624A1B0-907E-1668-C9AB-99C44B149103}"/>
              </a:ext>
            </a:extLst>
          </p:cNvPr>
          <p:cNvSpPr>
            <a:spLocks noGrp="1"/>
          </p:cNvSpPr>
          <p:nvPr>
            <p:ph type="sldNum" sz="quarter" idx="12"/>
          </p:nvPr>
        </p:nvSpPr>
        <p:spPr/>
        <p:txBody>
          <a:bodyPr/>
          <a:lstStyle/>
          <a:p>
            <a:fld id="{80806090-5468-4BEF-A1DF-E4154D0D246A}" type="slidenum">
              <a:rPr lang="en-GB" smtClean="0"/>
              <a:t>‹#›</a:t>
            </a:fld>
            <a:endParaRPr lang="en-GB"/>
          </a:p>
        </p:txBody>
      </p:sp>
    </p:spTree>
    <p:extLst>
      <p:ext uri="{BB962C8B-B14F-4D97-AF65-F5344CB8AC3E}">
        <p14:creationId xmlns:p14="http://schemas.microsoft.com/office/powerpoint/2010/main" val="2957387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930103-9150-97E2-5B3C-75CA8C14C73F}"/>
              </a:ext>
            </a:extLst>
          </p:cNvPr>
          <p:cNvSpPr>
            <a:spLocks noGrp="1"/>
          </p:cNvSpPr>
          <p:nvPr>
            <p:ph type="dt" sz="half" idx="10"/>
          </p:nvPr>
        </p:nvSpPr>
        <p:spPr/>
        <p:txBody>
          <a:bodyPr/>
          <a:lstStyle/>
          <a:p>
            <a:fld id="{D0A66CE1-A81D-4EDC-8AC0-59AF67206063}" type="datetimeFigureOut">
              <a:rPr lang="en-GB" smtClean="0"/>
              <a:t>04/02/2026</a:t>
            </a:fld>
            <a:endParaRPr lang="en-GB"/>
          </a:p>
        </p:txBody>
      </p:sp>
      <p:sp>
        <p:nvSpPr>
          <p:cNvPr id="3" name="Footer Placeholder 2">
            <a:extLst>
              <a:ext uri="{FF2B5EF4-FFF2-40B4-BE49-F238E27FC236}">
                <a16:creationId xmlns:a16="http://schemas.microsoft.com/office/drawing/2014/main" id="{A3214B94-937A-CBBE-7575-7F5AECFEFE8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28A3C0-C668-67BA-93CC-BCDF8EC3A5B7}"/>
              </a:ext>
            </a:extLst>
          </p:cNvPr>
          <p:cNvSpPr>
            <a:spLocks noGrp="1"/>
          </p:cNvSpPr>
          <p:nvPr>
            <p:ph type="sldNum" sz="quarter" idx="12"/>
          </p:nvPr>
        </p:nvSpPr>
        <p:spPr/>
        <p:txBody>
          <a:bodyPr/>
          <a:lstStyle/>
          <a:p>
            <a:fld id="{80806090-5468-4BEF-A1DF-E4154D0D246A}" type="slidenum">
              <a:rPr lang="en-GB" smtClean="0"/>
              <a:t>‹#›</a:t>
            </a:fld>
            <a:endParaRPr lang="en-GB"/>
          </a:p>
        </p:txBody>
      </p:sp>
    </p:spTree>
    <p:extLst>
      <p:ext uri="{BB962C8B-B14F-4D97-AF65-F5344CB8AC3E}">
        <p14:creationId xmlns:p14="http://schemas.microsoft.com/office/powerpoint/2010/main" val="1925560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E8AC3-938D-324C-A237-7DCBAB8596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3229F6B-78DF-2DBE-858A-28CA1AFC56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F2C0E4E-19CD-3408-7F3C-19B6652977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A2B841-F51C-2E32-E617-5835E34D4639}"/>
              </a:ext>
            </a:extLst>
          </p:cNvPr>
          <p:cNvSpPr>
            <a:spLocks noGrp="1"/>
          </p:cNvSpPr>
          <p:nvPr>
            <p:ph type="dt" sz="half" idx="10"/>
          </p:nvPr>
        </p:nvSpPr>
        <p:spPr/>
        <p:txBody>
          <a:bodyPr/>
          <a:lstStyle/>
          <a:p>
            <a:fld id="{D0A66CE1-A81D-4EDC-8AC0-59AF67206063}" type="datetimeFigureOut">
              <a:rPr lang="en-GB" smtClean="0"/>
              <a:t>04/02/2026</a:t>
            </a:fld>
            <a:endParaRPr lang="en-GB"/>
          </a:p>
        </p:txBody>
      </p:sp>
      <p:sp>
        <p:nvSpPr>
          <p:cNvPr id="6" name="Footer Placeholder 5">
            <a:extLst>
              <a:ext uri="{FF2B5EF4-FFF2-40B4-BE49-F238E27FC236}">
                <a16:creationId xmlns:a16="http://schemas.microsoft.com/office/drawing/2014/main" id="{64C82E63-C2B8-FAC6-EE6D-A2976DF1C3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794435-313C-EF7C-E6D2-DA1D043BF6E7}"/>
              </a:ext>
            </a:extLst>
          </p:cNvPr>
          <p:cNvSpPr>
            <a:spLocks noGrp="1"/>
          </p:cNvSpPr>
          <p:nvPr>
            <p:ph type="sldNum" sz="quarter" idx="12"/>
          </p:nvPr>
        </p:nvSpPr>
        <p:spPr/>
        <p:txBody>
          <a:bodyPr/>
          <a:lstStyle/>
          <a:p>
            <a:fld id="{80806090-5468-4BEF-A1DF-E4154D0D246A}" type="slidenum">
              <a:rPr lang="en-GB" smtClean="0"/>
              <a:t>‹#›</a:t>
            </a:fld>
            <a:endParaRPr lang="en-GB"/>
          </a:p>
        </p:txBody>
      </p:sp>
    </p:spTree>
    <p:extLst>
      <p:ext uri="{BB962C8B-B14F-4D97-AF65-F5344CB8AC3E}">
        <p14:creationId xmlns:p14="http://schemas.microsoft.com/office/powerpoint/2010/main" val="100792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131F-D2B8-6AF1-B721-DDF7D2185A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778FA74-1916-4DC0-3DBC-F04C1553D2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5DB403A-DB54-EA67-FE95-8537C38BFA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C1EBAB-926C-B818-F338-77D5D6EAD13A}"/>
              </a:ext>
            </a:extLst>
          </p:cNvPr>
          <p:cNvSpPr>
            <a:spLocks noGrp="1"/>
          </p:cNvSpPr>
          <p:nvPr>
            <p:ph type="dt" sz="half" idx="10"/>
          </p:nvPr>
        </p:nvSpPr>
        <p:spPr/>
        <p:txBody>
          <a:bodyPr/>
          <a:lstStyle/>
          <a:p>
            <a:fld id="{D0A66CE1-A81D-4EDC-8AC0-59AF67206063}" type="datetimeFigureOut">
              <a:rPr lang="en-GB" smtClean="0"/>
              <a:t>04/02/2026</a:t>
            </a:fld>
            <a:endParaRPr lang="en-GB"/>
          </a:p>
        </p:txBody>
      </p:sp>
      <p:sp>
        <p:nvSpPr>
          <p:cNvPr id="6" name="Footer Placeholder 5">
            <a:extLst>
              <a:ext uri="{FF2B5EF4-FFF2-40B4-BE49-F238E27FC236}">
                <a16:creationId xmlns:a16="http://schemas.microsoft.com/office/drawing/2014/main" id="{6E8FD936-3BA0-73BE-322B-BE27F38FC8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6B2D58-06C2-B9B3-95A1-EB9AB2309C98}"/>
              </a:ext>
            </a:extLst>
          </p:cNvPr>
          <p:cNvSpPr>
            <a:spLocks noGrp="1"/>
          </p:cNvSpPr>
          <p:nvPr>
            <p:ph type="sldNum" sz="quarter" idx="12"/>
          </p:nvPr>
        </p:nvSpPr>
        <p:spPr/>
        <p:txBody>
          <a:bodyPr/>
          <a:lstStyle/>
          <a:p>
            <a:fld id="{80806090-5468-4BEF-A1DF-E4154D0D246A}" type="slidenum">
              <a:rPr lang="en-GB" smtClean="0"/>
              <a:t>‹#›</a:t>
            </a:fld>
            <a:endParaRPr lang="en-GB"/>
          </a:p>
        </p:txBody>
      </p:sp>
    </p:spTree>
    <p:extLst>
      <p:ext uri="{BB962C8B-B14F-4D97-AF65-F5344CB8AC3E}">
        <p14:creationId xmlns:p14="http://schemas.microsoft.com/office/powerpoint/2010/main" val="2584852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5B092F-B5CD-8D60-71C2-58A134282B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0FE795-3F20-613A-3E78-015831E11C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E8DF08-E129-09F5-AC5F-BC3D348045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0A66CE1-A81D-4EDC-8AC0-59AF67206063}" type="datetimeFigureOut">
              <a:rPr lang="en-GB" smtClean="0"/>
              <a:t>04/02/2026</a:t>
            </a:fld>
            <a:endParaRPr lang="en-GB"/>
          </a:p>
        </p:txBody>
      </p:sp>
      <p:sp>
        <p:nvSpPr>
          <p:cNvPr id="5" name="Footer Placeholder 4">
            <a:extLst>
              <a:ext uri="{FF2B5EF4-FFF2-40B4-BE49-F238E27FC236}">
                <a16:creationId xmlns:a16="http://schemas.microsoft.com/office/drawing/2014/main" id="{80173A63-0FFD-CD69-EF51-91DCA04622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1914810-671E-0039-F6F4-BD792FC245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0806090-5468-4BEF-A1DF-E4154D0D246A}" type="slidenum">
              <a:rPr lang="en-GB" smtClean="0"/>
              <a:t>‹#›</a:t>
            </a:fld>
            <a:endParaRPr lang="en-GB"/>
          </a:p>
        </p:txBody>
      </p:sp>
    </p:spTree>
    <p:extLst>
      <p:ext uri="{BB962C8B-B14F-4D97-AF65-F5344CB8AC3E}">
        <p14:creationId xmlns:p14="http://schemas.microsoft.com/office/powerpoint/2010/main" val="1451596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2.xml"/><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2E254A-35CD-C76C-B899-10BB7CB59062}"/>
              </a:ext>
            </a:extLst>
          </p:cNvPr>
          <p:cNvSpPr txBox="1"/>
          <p:nvPr/>
        </p:nvSpPr>
        <p:spPr>
          <a:xfrm>
            <a:off x="4630847" y="90535"/>
            <a:ext cx="2930305" cy="646331"/>
          </a:xfrm>
          <a:prstGeom prst="rect">
            <a:avLst/>
          </a:prstGeom>
          <a:solidFill>
            <a:srgbClr val="FFC000"/>
          </a:solidFill>
          <a:ln>
            <a:solidFill>
              <a:schemeClr val="tx1"/>
            </a:solidFill>
          </a:ln>
        </p:spPr>
        <p:txBody>
          <a:bodyPr wrap="square" rtlCol="0">
            <a:spAutoFit/>
          </a:bodyPr>
          <a:lstStyle/>
          <a:p>
            <a:pPr algn="ctr"/>
            <a:r>
              <a:rPr lang="en-GB" b="1" u="sng" dirty="0">
                <a:latin typeface="Century Gothic" panose="020B0502020202020204" pitchFamily="34" charset="0"/>
              </a:rPr>
              <a:t>Year 1 Knowledge Map</a:t>
            </a:r>
          </a:p>
          <a:p>
            <a:pPr algn="ctr"/>
            <a:r>
              <a:rPr lang="en-GB" b="1" u="sng" dirty="0">
                <a:latin typeface="Century Gothic" panose="020B0502020202020204" pitchFamily="34" charset="0"/>
              </a:rPr>
              <a:t>Spring 2 2026</a:t>
            </a:r>
          </a:p>
        </p:txBody>
      </p:sp>
      <p:sp>
        <p:nvSpPr>
          <p:cNvPr id="5" name="TextBox 4">
            <a:extLst>
              <a:ext uri="{FF2B5EF4-FFF2-40B4-BE49-F238E27FC236}">
                <a16:creationId xmlns:a16="http://schemas.microsoft.com/office/drawing/2014/main" id="{51D4B401-B14A-6292-D799-6E1FCC2C430A}"/>
              </a:ext>
            </a:extLst>
          </p:cNvPr>
          <p:cNvSpPr txBox="1"/>
          <p:nvPr/>
        </p:nvSpPr>
        <p:spPr>
          <a:xfrm>
            <a:off x="99588" y="90535"/>
            <a:ext cx="4463359" cy="3477875"/>
          </a:xfrm>
          <a:prstGeom prst="rect">
            <a:avLst/>
          </a:prstGeom>
          <a:solidFill>
            <a:srgbClr val="FFE6D9"/>
          </a:solidFill>
          <a:ln>
            <a:solidFill>
              <a:schemeClr val="tx1"/>
            </a:solidFill>
          </a:ln>
        </p:spPr>
        <p:txBody>
          <a:bodyPr wrap="square" rtlCol="0">
            <a:spAutoFit/>
          </a:bodyPr>
          <a:lstStyle/>
          <a:p>
            <a:pPr algn="ctr"/>
            <a:r>
              <a:rPr lang="en-GB" sz="1600" b="1" dirty="0">
                <a:latin typeface="Century Gothic" panose="020B0502020202020204" pitchFamily="34" charset="0"/>
              </a:rPr>
              <a:t>Maths</a:t>
            </a:r>
          </a:p>
          <a:p>
            <a:pPr algn="ctr"/>
            <a:r>
              <a:rPr lang="en-GB" sz="1200" dirty="0">
                <a:latin typeface="Century Gothic" panose="020B0502020202020204" pitchFamily="34" charset="0"/>
              </a:rPr>
              <a:t>We will be learning about –</a:t>
            </a:r>
          </a:p>
          <a:p>
            <a:pPr marL="171450" indent="-171450">
              <a:buFont typeface="Arial" panose="020B0604020202020204" pitchFamily="34" charset="0"/>
              <a:buChar char="•"/>
            </a:pPr>
            <a:r>
              <a:rPr lang="en-GB" sz="1200" dirty="0">
                <a:latin typeface="Century Gothic" panose="020B0502020202020204" pitchFamily="34" charset="0"/>
              </a:rPr>
              <a:t>Adding and subtracting</a:t>
            </a:r>
          </a:p>
          <a:p>
            <a:pPr marL="171450" indent="-171450">
              <a:buFont typeface="Arial" panose="020B0604020202020204" pitchFamily="34" charset="0"/>
              <a:buChar char="•"/>
            </a:pPr>
            <a:r>
              <a:rPr lang="en-GB" sz="1200" dirty="0">
                <a:latin typeface="Century Gothic" panose="020B0502020202020204" pitchFamily="34" charset="0"/>
              </a:rPr>
              <a:t>Measures – coins</a:t>
            </a:r>
          </a:p>
          <a:p>
            <a:pPr marL="171450" indent="-171450">
              <a:buFont typeface="Arial" panose="020B0604020202020204" pitchFamily="34" charset="0"/>
              <a:buChar char="•"/>
            </a:pPr>
            <a:r>
              <a:rPr lang="en-GB" sz="1200" dirty="0">
                <a:latin typeface="Century Gothic" panose="020B0502020202020204" pitchFamily="34" charset="0"/>
              </a:rPr>
              <a:t>Counting in 2s, 5s and 10s</a:t>
            </a:r>
          </a:p>
          <a:p>
            <a:pPr marL="171450" indent="-171450">
              <a:buFont typeface="Arial" panose="020B0604020202020204" pitchFamily="34" charset="0"/>
              <a:buChar char="•"/>
            </a:pPr>
            <a:r>
              <a:rPr lang="en-GB" sz="1200" dirty="0">
                <a:latin typeface="Century Gothic" panose="020B0502020202020204" pitchFamily="34" charset="0"/>
              </a:rPr>
              <a:t>Measures – volume, length and mass</a:t>
            </a:r>
          </a:p>
          <a:p>
            <a:endParaRPr lang="en-GB" sz="1200" dirty="0">
              <a:latin typeface="Century Gothic" panose="020B0502020202020204" pitchFamily="34" charset="0"/>
            </a:endParaRPr>
          </a:p>
          <a:p>
            <a:r>
              <a:rPr lang="en-GB" sz="1200" dirty="0">
                <a:latin typeface="Century Gothic" panose="020B0502020202020204" pitchFamily="34" charset="0"/>
              </a:rPr>
              <a:t>Don’t forget to use </a:t>
            </a:r>
            <a:r>
              <a:rPr lang="en-GB" sz="1200" dirty="0" err="1">
                <a:latin typeface="Century Gothic" panose="020B0502020202020204" pitchFamily="34" charset="0"/>
              </a:rPr>
              <a:t>Numbots</a:t>
            </a:r>
            <a:r>
              <a:rPr lang="en-GB" sz="1200" dirty="0">
                <a:latin typeface="Century Gothic" panose="020B0502020202020204" pitchFamily="34" charset="0"/>
              </a:rPr>
              <a:t> at home to support your number work! </a:t>
            </a:r>
          </a:p>
          <a:p>
            <a:endParaRPr lang="en-GB" sz="1200" dirty="0">
              <a:latin typeface="Century Gothic" panose="020B0502020202020204" pitchFamily="34" charset="0"/>
            </a:endParaRPr>
          </a:p>
          <a:p>
            <a:r>
              <a:rPr lang="en-GB" sz="1200" dirty="0">
                <a:latin typeface="Century Gothic" panose="020B0502020202020204" pitchFamily="34" charset="0"/>
              </a:rPr>
              <a:t>Click on the QR code!</a:t>
            </a:r>
          </a:p>
          <a:p>
            <a:pPr algn="ctr"/>
            <a:endParaRPr lang="en-GB" sz="1200" dirty="0">
              <a:latin typeface="Century Gothic" panose="020B0502020202020204" pitchFamily="34" charset="0"/>
            </a:endParaRPr>
          </a:p>
          <a:p>
            <a:pPr algn="ctr"/>
            <a:endParaRPr lang="en-GB" sz="1200" dirty="0">
              <a:latin typeface="Century Gothic" panose="020B0502020202020204" pitchFamily="34" charset="0"/>
            </a:endParaRPr>
          </a:p>
          <a:p>
            <a:pPr algn="ctr"/>
            <a:endParaRPr lang="en-GB" sz="1200" dirty="0">
              <a:latin typeface="Century Gothic" panose="020B0502020202020204" pitchFamily="34" charset="0"/>
            </a:endParaRPr>
          </a:p>
          <a:p>
            <a:pPr algn="ctr"/>
            <a:endParaRPr lang="en-GB" sz="1200" dirty="0">
              <a:latin typeface="Century Gothic" panose="020B0502020202020204" pitchFamily="34" charset="0"/>
            </a:endParaRPr>
          </a:p>
          <a:p>
            <a:pPr algn="ctr"/>
            <a:endParaRPr lang="en-GB" sz="1200" dirty="0">
              <a:latin typeface="Century Gothic" panose="020B0502020202020204" pitchFamily="34" charset="0"/>
            </a:endParaRPr>
          </a:p>
          <a:p>
            <a:pPr algn="ctr"/>
            <a:endParaRPr lang="en-GB" sz="1200" dirty="0">
              <a:latin typeface="Century Gothic" panose="020B0502020202020204" pitchFamily="34" charset="0"/>
            </a:endParaRPr>
          </a:p>
          <a:p>
            <a:pPr algn="ctr"/>
            <a:r>
              <a:rPr lang="en-GB" sz="1200" dirty="0">
                <a:latin typeface="Century Gothic" panose="020B0502020202020204" pitchFamily="34" charset="0"/>
              </a:rPr>
              <a:t>	</a:t>
            </a:r>
            <a:endParaRPr lang="en-GB" sz="700" dirty="0">
              <a:latin typeface="Century Gothic" panose="020B0502020202020204" pitchFamily="34" charset="0"/>
            </a:endParaRPr>
          </a:p>
        </p:txBody>
      </p:sp>
      <p:sp>
        <p:nvSpPr>
          <p:cNvPr id="6" name="TextBox 5">
            <a:extLst>
              <a:ext uri="{FF2B5EF4-FFF2-40B4-BE49-F238E27FC236}">
                <a16:creationId xmlns:a16="http://schemas.microsoft.com/office/drawing/2014/main" id="{C9CB5A83-14BB-02D8-0BD8-C6F247DEB52D}"/>
              </a:ext>
            </a:extLst>
          </p:cNvPr>
          <p:cNvSpPr txBox="1"/>
          <p:nvPr/>
        </p:nvSpPr>
        <p:spPr>
          <a:xfrm>
            <a:off x="7638484" y="68173"/>
            <a:ext cx="4444495" cy="6617196"/>
          </a:xfrm>
          <a:prstGeom prst="rect">
            <a:avLst/>
          </a:prstGeom>
          <a:solidFill>
            <a:srgbClr val="EEDDFF"/>
          </a:solidFill>
          <a:ln>
            <a:solidFill>
              <a:schemeClr val="tx1"/>
            </a:solidFill>
          </a:ln>
        </p:spPr>
        <p:txBody>
          <a:bodyPr wrap="square" rtlCol="0">
            <a:spAutoFit/>
          </a:bodyPr>
          <a:lstStyle/>
          <a:p>
            <a:pPr algn="ctr"/>
            <a:r>
              <a:rPr lang="en-GB" sz="1600" b="1" dirty="0">
                <a:latin typeface="Century Gothic" panose="020B0502020202020204" pitchFamily="34" charset="0"/>
              </a:rPr>
              <a:t>English</a:t>
            </a:r>
          </a:p>
          <a:p>
            <a:r>
              <a:rPr lang="en-GB" sz="1200" dirty="0">
                <a:latin typeface="Century Gothic" panose="020B0502020202020204" pitchFamily="34" charset="0"/>
              </a:rPr>
              <a:t>This term we will be learning to compose sentences using a capital letter, finger space and full stop. We will begin to use the pronoun ‘I’ and capital letters for people’s names and places. We will also learn about regular plural noun suffixes -s (for example dog, dogs; wish, wishes).</a:t>
            </a:r>
          </a:p>
          <a:p>
            <a:endParaRPr lang="en-GB" sz="1200" dirty="0">
              <a:latin typeface="Century Gothic" panose="020B0502020202020204" pitchFamily="34" charset="0"/>
            </a:endParaRPr>
          </a:p>
          <a:p>
            <a:r>
              <a:rPr lang="en-GB" sz="1200" dirty="0">
                <a:latin typeface="Century Gothic" panose="020B0502020202020204" pitchFamily="34" charset="0"/>
              </a:rPr>
              <a:t>Here are the exciting texts that we are exploring this term!</a:t>
            </a:r>
          </a:p>
          <a:p>
            <a:endParaRPr lang="en-GB" sz="1200" dirty="0">
              <a:latin typeface="Century Gothic" panose="020B0502020202020204" pitchFamily="34" charset="0"/>
            </a:endParaRPr>
          </a:p>
          <a:p>
            <a:pPr algn="just"/>
            <a:r>
              <a:rPr lang="en-GB" sz="1200" b="1" dirty="0">
                <a:latin typeface="Century Gothic" panose="020B0502020202020204" pitchFamily="34" charset="0"/>
              </a:rPr>
              <a:t>‘</a:t>
            </a:r>
            <a:r>
              <a:rPr lang="en-GB" sz="1200" b="1" dirty="0" err="1">
                <a:latin typeface="Century Gothic" panose="020B0502020202020204" pitchFamily="34" charset="0"/>
              </a:rPr>
              <a:t>Madlanka</a:t>
            </a:r>
            <a:r>
              <a:rPr lang="en-GB" sz="1200" b="1" dirty="0">
                <a:latin typeface="Century Gothic" panose="020B0502020202020204" pitchFamily="34" charset="0"/>
              </a:rPr>
              <a:t>’ by Peter Sis </a:t>
            </a:r>
            <a:r>
              <a:rPr lang="en-GB" sz="1200" dirty="0">
                <a:latin typeface="Century Gothic" panose="020B0502020202020204" pitchFamily="34" charset="0"/>
              </a:rPr>
              <a:t>- A beautifully illustrated, imaginative story about a young girl in New York City who turns a simple walk around the block to show off her loose tooth into a journey around the world. She visits diverse neighbours, including a French baker and an Indian news vendor, experiencing different cultures through detailed and interactive pages.</a:t>
            </a:r>
          </a:p>
          <a:p>
            <a:pPr algn="just"/>
            <a:endParaRPr lang="en-GB" sz="1200" dirty="0">
              <a:latin typeface="Century Gothic" panose="020B0502020202020204" pitchFamily="34" charset="0"/>
            </a:endParaRPr>
          </a:p>
          <a:p>
            <a:pPr algn="just"/>
            <a:r>
              <a:rPr lang="en-GB" sz="1200" dirty="0">
                <a:latin typeface="Century Gothic" panose="020B0502020202020204" pitchFamily="34" charset="0"/>
              </a:rPr>
              <a:t>Watch me! Click on</a:t>
            </a:r>
          </a:p>
          <a:p>
            <a:pPr algn="just"/>
            <a:r>
              <a:rPr lang="en-GB" sz="1200" dirty="0">
                <a:latin typeface="Century Gothic" panose="020B0502020202020204" pitchFamily="34" charset="0"/>
              </a:rPr>
              <a:t> the QR code!</a:t>
            </a:r>
          </a:p>
          <a:p>
            <a:pPr algn="just"/>
            <a:endParaRPr lang="en-GB" sz="1200" dirty="0">
              <a:latin typeface="Century Gothic" panose="020B0502020202020204" pitchFamily="34" charset="0"/>
            </a:endParaRPr>
          </a:p>
          <a:p>
            <a:pPr algn="just"/>
            <a:endParaRPr lang="en-GB" sz="1200" dirty="0">
              <a:latin typeface="Century Gothic" panose="020B0502020202020204" pitchFamily="34" charset="0"/>
            </a:endParaRPr>
          </a:p>
          <a:p>
            <a:pPr algn="just"/>
            <a:r>
              <a:rPr lang="en-GB" sz="1200" b="1" dirty="0">
                <a:latin typeface="Century Gothic" panose="020B0502020202020204" pitchFamily="34" charset="0"/>
              </a:rPr>
              <a:t>‘Martha Maps it Out’ by Leigh Hodgkinson  - </a:t>
            </a:r>
            <a:r>
              <a:rPr lang="en-GB" sz="1200" dirty="0">
                <a:latin typeface="Century Gothic" panose="020B0502020202020204" pitchFamily="34" charset="0"/>
              </a:rPr>
              <a:t>Martha LOVES drawing maps. She creates maps of everything, from outer space to her little (but very exciting) bedroom! This entertaining and charming book takes you on a journey through her world, filled with, thoughts, dreams, and lots of fun details to spot.</a:t>
            </a:r>
          </a:p>
          <a:p>
            <a:endParaRPr lang="en-GB" sz="1200" dirty="0">
              <a:latin typeface="Century Gothic" panose="020B0502020202020204" pitchFamily="34" charset="0"/>
            </a:endParaRPr>
          </a:p>
          <a:p>
            <a:endParaRPr lang="en-GB" sz="1200" dirty="0">
              <a:latin typeface="Century Gothic" panose="020B0502020202020204" pitchFamily="34" charset="0"/>
            </a:endParaRPr>
          </a:p>
          <a:p>
            <a:endParaRPr lang="en-GB" sz="1200" b="1" dirty="0">
              <a:latin typeface="Century Gothic" panose="020B0502020202020204" pitchFamily="34" charset="0"/>
            </a:endParaRPr>
          </a:p>
          <a:p>
            <a:endParaRPr lang="en-GB" sz="1200" dirty="0">
              <a:latin typeface="Century Gothic" panose="020B0502020202020204" pitchFamily="34" charset="0"/>
            </a:endParaRPr>
          </a:p>
          <a:p>
            <a:endParaRPr lang="en-GB" sz="1200" dirty="0">
              <a:latin typeface="Century Gothic" panose="020B0502020202020204" pitchFamily="34" charset="0"/>
            </a:endParaRPr>
          </a:p>
          <a:p>
            <a:endParaRPr lang="en-GB" sz="1200" dirty="0">
              <a:latin typeface="Century Gothic" panose="020B0502020202020204" pitchFamily="34" charset="0"/>
            </a:endParaRPr>
          </a:p>
          <a:p>
            <a:endParaRPr lang="en-GB" sz="1200" dirty="0">
              <a:latin typeface="Century Gothic" panose="020B0502020202020204" pitchFamily="34" charset="0"/>
            </a:endParaRPr>
          </a:p>
        </p:txBody>
      </p:sp>
      <p:sp>
        <p:nvSpPr>
          <p:cNvPr id="7" name="TextBox 6">
            <a:extLst>
              <a:ext uri="{FF2B5EF4-FFF2-40B4-BE49-F238E27FC236}">
                <a16:creationId xmlns:a16="http://schemas.microsoft.com/office/drawing/2014/main" id="{AB2AA68F-04F1-58A6-0F8D-79980EB89224}"/>
              </a:ext>
            </a:extLst>
          </p:cNvPr>
          <p:cNvSpPr txBox="1"/>
          <p:nvPr/>
        </p:nvSpPr>
        <p:spPr>
          <a:xfrm>
            <a:off x="4630844" y="798192"/>
            <a:ext cx="2930305" cy="1046440"/>
          </a:xfrm>
          <a:prstGeom prst="rect">
            <a:avLst/>
          </a:prstGeom>
          <a:solidFill>
            <a:srgbClr val="A3E7FF"/>
          </a:solidFill>
          <a:ln>
            <a:solidFill>
              <a:schemeClr val="tx1"/>
            </a:solidFill>
          </a:ln>
        </p:spPr>
        <p:txBody>
          <a:bodyPr wrap="square" rtlCol="0">
            <a:spAutoFit/>
          </a:bodyPr>
          <a:lstStyle/>
          <a:p>
            <a:pPr algn="ctr"/>
            <a:r>
              <a:rPr lang="en-GB" sz="1400" b="1" u="sng" dirty="0">
                <a:latin typeface="Century Gothic" panose="020B0502020202020204" pitchFamily="34" charset="0"/>
              </a:rPr>
              <a:t>Key Dates</a:t>
            </a:r>
            <a:endParaRPr lang="en-GB" sz="1200" b="1" dirty="0">
              <a:latin typeface="Century Gothic" panose="020B0502020202020204" pitchFamily="34" charset="0"/>
            </a:endParaRPr>
          </a:p>
          <a:p>
            <a:pPr marL="171450" indent="-171450">
              <a:buFont typeface="Arial" panose="020B0604020202020204" pitchFamily="34" charset="0"/>
              <a:buChar char="•"/>
            </a:pPr>
            <a:endParaRPr lang="en-GB" sz="1200" b="1" dirty="0">
              <a:latin typeface="Century Gothic" panose="020B0502020202020204" pitchFamily="34" charset="0"/>
            </a:endParaRPr>
          </a:p>
          <a:p>
            <a:pPr marL="171450" indent="-171450">
              <a:buFont typeface="Arial" panose="020B0604020202020204" pitchFamily="34" charset="0"/>
              <a:buChar char="•"/>
            </a:pPr>
            <a:r>
              <a:rPr lang="en-GB" sz="1200" b="1" dirty="0">
                <a:latin typeface="Century Gothic" panose="020B0502020202020204" pitchFamily="34" charset="0"/>
              </a:rPr>
              <a:t>Stockwood Park Trip- 3.3.25</a:t>
            </a:r>
          </a:p>
          <a:p>
            <a:pPr marL="171450" indent="-171450">
              <a:buFont typeface="Arial" panose="020B0604020202020204" pitchFamily="34" charset="0"/>
              <a:buChar char="•"/>
            </a:pPr>
            <a:r>
              <a:rPr lang="en-GB" sz="1200" b="1" dirty="0">
                <a:latin typeface="Century Gothic" panose="020B0502020202020204" pitchFamily="34" charset="0"/>
              </a:rPr>
              <a:t>Parent Consultation – 17.3.26</a:t>
            </a:r>
          </a:p>
          <a:p>
            <a:pPr marL="171450" indent="-171450">
              <a:buFont typeface="Arial" panose="020B0604020202020204" pitchFamily="34" charset="0"/>
              <a:buChar char="•"/>
            </a:pPr>
            <a:r>
              <a:rPr lang="en-GB" sz="1200" b="1" dirty="0">
                <a:latin typeface="Century Gothic" panose="020B0502020202020204" pitchFamily="34" charset="0"/>
              </a:rPr>
              <a:t>Easter crafts and songs 17.3.26</a:t>
            </a:r>
          </a:p>
        </p:txBody>
      </p:sp>
      <p:sp>
        <p:nvSpPr>
          <p:cNvPr id="8" name="TextBox 7">
            <a:extLst>
              <a:ext uri="{FF2B5EF4-FFF2-40B4-BE49-F238E27FC236}">
                <a16:creationId xmlns:a16="http://schemas.microsoft.com/office/drawing/2014/main" id="{44BE99C8-509E-48B7-1CF2-38F211F37FFB}"/>
              </a:ext>
            </a:extLst>
          </p:cNvPr>
          <p:cNvSpPr txBox="1"/>
          <p:nvPr/>
        </p:nvSpPr>
        <p:spPr>
          <a:xfrm>
            <a:off x="99588" y="2356640"/>
            <a:ext cx="4472798" cy="4401205"/>
          </a:xfrm>
          <a:prstGeom prst="rect">
            <a:avLst/>
          </a:prstGeom>
          <a:solidFill>
            <a:srgbClr val="FFFFD9"/>
          </a:solidFill>
          <a:ln>
            <a:solidFill>
              <a:schemeClr val="tx1"/>
            </a:solidFill>
          </a:ln>
        </p:spPr>
        <p:txBody>
          <a:bodyPr wrap="square" rtlCol="0">
            <a:spAutoFit/>
          </a:bodyPr>
          <a:lstStyle/>
          <a:p>
            <a:pPr algn="ctr"/>
            <a:r>
              <a:rPr lang="en-GB" sz="1600" b="1" dirty="0">
                <a:latin typeface="Century Gothic" panose="020B0502020202020204" pitchFamily="34" charset="0"/>
              </a:rPr>
              <a:t>Phonics</a:t>
            </a:r>
            <a:endParaRPr lang="en-GB" sz="1200" dirty="0">
              <a:latin typeface="Century Gothic" panose="020B0502020202020204" pitchFamily="34" charset="0"/>
            </a:endParaRPr>
          </a:p>
          <a:p>
            <a:r>
              <a:rPr lang="en-GB" sz="1200" dirty="0">
                <a:latin typeface="Century Gothic" panose="020B0502020202020204" pitchFamily="34" charset="0"/>
              </a:rPr>
              <a:t>Your child will be taking the Phonic Screening Test in June and are preparing for this at school. We are learning our 3 sounds. Please practice the set 3 sounds using the QR codes sent home. If you need another copy of this please let us know! </a:t>
            </a:r>
          </a:p>
          <a:p>
            <a:endParaRPr lang="en-GB" sz="1200" dirty="0">
              <a:latin typeface="Century Gothic" panose="020B0502020202020204" pitchFamily="34" charset="0"/>
            </a:endParaRPr>
          </a:p>
          <a:p>
            <a:r>
              <a:rPr lang="en-GB" sz="1200" dirty="0">
                <a:latin typeface="Century Gothic" panose="020B0502020202020204" pitchFamily="34" charset="0"/>
              </a:rPr>
              <a:t>Click on the QR code</a:t>
            </a:r>
          </a:p>
          <a:p>
            <a:r>
              <a:rPr lang="en-GB" sz="1200" dirty="0">
                <a:latin typeface="Century Gothic" panose="020B0502020202020204" pitchFamily="34" charset="0"/>
              </a:rPr>
              <a:t>For the ‘</a:t>
            </a:r>
            <a:r>
              <a:rPr lang="en-GB" sz="1200" dirty="0" err="1">
                <a:latin typeface="Century Gothic" panose="020B0502020202020204" pitchFamily="34" charset="0"/>
              </a:rPr>
              <a:t>ea</a:t>
            </a:r>
            <a:r>
              <a:rPr lang="en-GB" sz="1200" dirty="0">
                <a:latin typeface="Century Gothic" panose="020B0502020202020204" pitchFamily="34" charset="0"/>
              </a:rPr>
              <a:t>’ sound! </a:t>
            </a:r>
          </a:p>
          <a:p>
            <a:endParaRPr lang="en-GB" sz="1200" dirty="0">
              <a:latin typeface="Century Gothic" panose="020B0502020202020204" pitchFamily="34" charset="0"/>
            </a:endParaRPr>
          </a:p>
          <a:p>
            <a:endParaRPr lang="en-GB" sz="1200" dirty="0">
              <a:latin typeface="Century Gothic" panose="020B0502020202020204" pitchFamily="34" charset="0"/>
            </a:endParaRPr>
          </a:p>
          <a:p>
            <a:endParaRPr lang="en-GB" sz="1200" dirty="0">
              <a:latin typeface="Century Gothic" panose="020B0502020202020204" pitchFamily="34" charset="0"/>
            </a:endParaRPr>
          </a:p>
          <a:p>
            <a:endParaRPr lang="en-GB" sz="1200" dirty="0">
              <a:latin typeface="Century Gothic" panose="020B0502020202020204" pitchFamily="34" charset="0"/>
            </a:endParaRPr>
          </a:p>
          <a:p>
            <a:endParaRPr lang="en-GB" sz="1200" dirty="0">
              <a:latin typeface="Century Gothic" panose="020B0502020202020204" pitchFamily="34" charset="0"/>
            </a:endParaRPr>
          </a:p>
          <a:p>
            <a:endParaRPr lang="en-GB" sz="1200" dirty="0">
              <a:latin typeface="Century Gothic" panose="020B0502020202020204" pitchFamily="34" charset="0"/>
            </a:endParaRPr>
          </a:p>
          <a:p>
            <a:endParaRPr lang="en-GB" sz="1200" b="1" dirty="0">
              <a:latin typeface="Century Gothic" panose="020B0502020202020204" pitchFamily="34" charset="0"/>
            </a:endParaRPr>
          </a:p>
          <a:p>
            <a:endParaRPr lang="en-GB" sz="1200" b="1" dirty="0">
              <a:latin typeface="Century Gothic" panose="020B0502020202020204" pitchFamily="34" charset="0"/>
            </a:endParaRPr>
          </a:p>
          <a:p>
            <a:r>
              <a:rPr lang="en-GB" sz="1200" b="1" dirty="0">
                <a:latin typeface="Century Gothic" panose="020B0502020202020204" pitchFamily="34" charset="0"/>
              </a:rPr>
              <a:t>Oxford Reading Owl</a:t>
            </a:r>
          </a:p>
          <a:p>
            <a:endParaRPr lang="en-GB" sz="1200" dirty="0">
              <a:latin typeface="Century Gothic" panose="020B0502020202020204" pitchFamily="34" charset="0"/>
            </a:endParaRPr>
          </a:p>
          <a:p>
            <a:r>
              <a:rPr lang="en-GB" sz="1200" dirty="0">
                <a:latin typeface="Century Gothic" panose="020B0502020202020204" pitchFamily="34" charset="0"/>
              </a:rPr>
              <a:t>Don’t forget to login to access </a:t>
            </a:r>
          </a:p>
          <a:p>
            <a:r>
              <a:rPr lang="en-GB" sz="1200" dirty="0">
                <a:latin typeface="Century Gothic" panose="020B0502020202020204" pitchFamily="34" charset="0"/>
              </a:rPr>
              <a:t>Oxford Reading Owl to</a:t>
            </a:r>
          </a:p>
          <a:p>
            <a:r>
              <a:rPr lang="en-GB" sz="1200" dirty="0">
                <a:latin typeface="Century Gothic" panose="020B0502020202020204" pitchFamily="34" charset="0"/>
              </a:rPr>
              <a:t> support reading at home.</a:t>
            </a:r>
          </a:p>
          <a:p>
            <a:pPr algn="ctr"/>
            <a:endParaRPr lang="en-GB" sz="1200" dirty="0">
              <a:latin typeface="Century Gothic" panose="020B0502020202020204" pitchFamily="34" charset="0"/>
            </a:endParaRPr>
          </a:p>
        </p:txBody>
      </p:sp>
      <p:sp>
        <p:nvSpPr>
          <p:cNvPr id="10" name="TextBox 9">
            <a:extLst>
              <a:ext uri="{FF2B5EF4-FFF2-40B4-BE49-F238E27FC236}">
                <a16:creationId xmlns:a16="http://schemas.microsoft.com/office/drawing/2014/main" id="{CDA4E7FD-3E6C-85BD-3EDC-2BDB2EA55106}"/>
              </a:ext>
            </a:extLst>
          </p:cNvPr>
          <p:cNvSpPr txBox="1"/>
          <p:nvPr/>
        </p:nvSpPr>
        <p:spPr>
          <a:xfrm>
            <a:off x="7648503" y="5235476"/>
            <a:ext cx="4444496" cy="1446550"/>
          </a:xfrm>
          <a:prstGeom prst="rect">
            <a:avLst/>
          </a:prstGeom>
          <a:solidFill>
            <a:srgbClr val="FFD5FF"/>
          </a:solidFill>
          <a:ln>
            <a:solidFill>
              <a:schemeClr val="tx1"/>
            </a:solidFill>
          </a:ln>
        </p:spPr>
        <p:txBody>
          <a:bodyPr wrap="square" rtlCol="0">
            <a:spAutoFit/>
          </a:bodyPr>
          <a:lstStyle/>
          <a:p>
            <a:pPr algn="ctr"/>
            <a:r>
              <a:rPr lang="en-GB" sz="1600" b="1" dirty="0">
                <a:latin typeface="Century Gothic" panose="020B0502020202020204" pitchFamily="34" charset="0"/>
              </a:rPr>
              <a:t>RSE</a:t>
            </a:r>
          </a:p>
          <a:p>
            <a:pPr algn="ctr"/>
            <a:r>
              <a:rPr lang="en-GB" sz="1200" dirty="0">
                <a:latin typeface="Century Gothic" panose="020B0502020202020204" pitchFamily="34" charset="0"/>
              </a:rPr>
              <a:t>Created to Love Others explores our relationship with others. Children will learn that God loves them. We will learn about special people in our lives and how we treat others well and the times that we need to say sorry. This links to our school virtue which includes being respectful towards people. We will also cover real life online.</a:t>
            </a:r>
          </a:p>
        </p:txBody>
      </p:sp>
      <p:sp>
        <p:nvSpPr>
          <p:cNvPr id="29" name="TextBox 28">
            <a:extLst>
              <a:ext uri="{FF2B5EF4-FFF2-40B4-BE49-F238E27FC236}">
                <a16:creationId xmlns:a16="http://schemas.microsoft.com/office/drawing/2014/main" id="{E97AE70A-CD38-4E9A-9CF8-462805D2DC68}"/>
              </a:ext>
            </a:extLst>
          </p:cNvPr>
          <p:cNvSpPr txBox="1"/>
          <p:nvPr/>
        </p:nvSpPr>
        <p:spPr>
          <a:xfrm>
            <a:off x="4630844" y="1896292"/>
            <a:ext cx="2921319" cy="3424014"/>
          </a:xfrm>
          <a:prstGeom prst="rect">
            <a:avLst/>
          </a:prstGeom>
          <a:solidFill>
            <a:srgbClr val="DDFFEE"/>
          </a:solidFill>
          <a:ln>
            <a:solidFill>
              <a:schemeClr val="tx1"/>
            </a:solidFill>
          </a:ln>
        </p:spPr>
        <p:txBody>
          <a:bodyPr wrap="square" rtlCol="0">
            <a:spAutoFit/>
          </a:bodyPr>
          <a:lstStyle/>
          <a:p>
            <a:pPr algn="ctr"/>
            <a:r>
              <a:rPr lang="en-GB" sz="1200" b="1" u="sng" dirty="0">
                <a:latin typeface="Century Gothic" panose="020B0502020202020204" pitchFamily="34" charset="0"/>
              </a:rPr>
              <a:t>Lenten Prayer</a:t>
            </a:r>
          </a:p>
          <a:p>
            <a:pPr algn="ctr"/>
            <a:endParaRPr lang="en-GB" sz="1200" b="1" u="sng" dirty="0">
              <a:latin typeface="Century Gothic" panose="020B0502020202020204" pitchFamily="34" charset="0"/>
            </a:endParaRPr>
          </a:p>
          <a:p>
            <a:pPr algn="ctr"/>
            <a:r>
              <a:rPr lang="en-GB" sz="1200" dirty="0">
                <a:latin typeface="Century Gothic" panose="020B0502020202020204" pitchFamily="34" charset="0"/>
              </a:rPr>
              <a:t>Loving God,</a:t>
            </a:r>
          </a:p>
          <a:p>
            <a:pPr algn="ctr"/>
            <a:r>
              <a:rPr lang="en-GB" sz="1200" dirty="0">
                <a:latin typeface="Century Gothic" panose="020B0502020202020204" pitchFamily="34" charset="0"/>
              </a:rPr>
              <a:t>As we begin our Lenten journey, help us to walk with Jesus every day.</a:t>
            </a:r>
          </a:p>
          <a:p>
            <a:pPr algn="ctr"/>
            <a:r>
              <a:rPr lang="en-GB" sz="1200" dirty="0">
                <a:latin typeface="Century Gothic" panose="020B0502020202020204" pitchFamily="34" charset="0"/>
              </a:rPr>
              <a:t>Open our hearts to listen to Your word.</a:t>
            </a:r>
          </a:p>
          <a:p>
            <a:pPr algn="ctr"/>
            <a:r>
              <a:rPr lang="en-GB" sz="1200" dirty="0">
                <a:latin typeface="Century Gothic" panose="020B0502020202020204" pitchFamily="34" charset="0"/>
              </a:rPr>
              <a:t>Guide our hands to do kind and loving things.</a:t>
            </a:r>
          </a:p>
          <a:p>
            <a:pPr algn="ctr"/>
            <a:r>
              <a:rPr lang="en-GB" sz="1200" dirty="0">
                <a:latin typeface="Century Gothic" panose="020B0502020202020204" pitchFamily="34" charset="0"/>
              </a:rPr>
              <a:t>Fill our minds with thoughts that bring peace.</a:t>
            </a:r>
          </a:p>
          <a:p>
            <a:pPr algn="ctr"/>
            <a:r>
              <a:rPr lang="en-GB" sz="1200" dirty="0">
                <a:latin typeface="Century Gothic" panose="020B0502020202020204" pitchFamily="34" charset="0"/>
              </a:rPr>
              <a:t>May our prayers, our choices, and our actions bring us closer to You and closer to one another.</a:t>
            </a:r>
          </a:p>
          <a:p>
            <a:pPr algn="ctr"/>
            <a:endParaRPr lang="en-GB" sz="1200" dirty="0">
              <a:latin typeface="Century Gothic" panose="020B0502020202020204" pitchFamily="34" charset="0"/>
            </a:endParaRPr>
          </a:p>
          <a:p>
            <a:pPr algn="ctr"/>
            <a:r>
              <a:rPr lang="en-GB" sz="1200" dirty="0">
                <a:latin typeface="Century Gothic" panose="020B0502020202020204" pitchFamily="34" charset="0"/>
              </a:rPr>
              <a:t>Sacred Heart of Jesus</a:t>
            </a:r>
          </a:p>
          <a:p>
            <a:pPr algn="ctr"/>
            <a:r>
              <a:rPr lang="en-GB" sz="1200" b="1" dirty="0">
                <a:latin typeface="Century Gothic" panose="020B0502020202020204" pitchFamily="34" charset="0"/>
              </a:rPr>
              <a:t>I place all my trust in you.</a:t>
            </a:r>
          </a:p>
          <a:p>
            <a:pPr algn="ctr"/>
            <a:r>
              <a:rPr lang="en-GB" sz="1200" dirty="0">
                <a:latin typeface="Century Gothic" panose="020B0502020202020204" pitchFamily="34" charset="0"/>
              </a:rPr>
              <a:t>Amen.</a:t>
            </a:r>
          </a:p>
        </p:txBody>
      </p:sp>
      <p:pic>
        <p:nvPicPr>
          <p:cNvPr id="19" name="Picture 18">
            <a:extLst>
              <a:ext uri="{FF2B5EF4-FFF2-40B4-BE49-F238E27FC236}">
                <a16:creationId xmlns:a16="http://schemas.microsoft.com/office/drawing/2014/main" id="{D08372A8-C22A-4216-BF87-A33AA95F69E2}"/>
              </a:ext>
            </a:extLst>
          </p:cNvPr>
          <p:cNvPicPr>
            <a:picLocks noChangeAspect="1"/>
          </p:cNvPicPr>
          <p:nvPr/>
        </p:nvPicPr>
        <p:blipFill rotWithShape="1">
          <a:blip r:embed="rId3"/>
          <a:srcRect l="13421" t="53380" r="70888" b="12213"/>
          <a:stretch/>
        </p:blipFill>
        <p:spPr>
          <a:xfrm>
            <a:off x="2663014" y="3429368"/>
            <a:ext cx="1490685" cy="1837785"/>
          </a:xfrm>
          <a:prstGeom prst="rect">
            <a:avLst/>
          </a:prstGeom>
        </p:spPr>
      </p:pic>
      <p:pic>
        <p:nvPicPr>
          <p:cNvPr id="3" name="Picture 2">
            <a:extLst>
              <a:ext uri="{FF2B5EF4-FFF2-40B4-BE49-F238E27FC236}">
                <a16:creationId xmlns:a16="http://schemas.microsoft.com/office/drawing/2014/main" id="{69BD6A32-32C7-4BD6-99E8-A2D5876C5981}"/>
              </a:ext>
            </a:extLst>
          </p:cNvPr>
          <p:cNvPicPr>
            <a:picLocks noChangeAspect="1"/>
          </p:cNvPicPr>
          <p:nvPr/>
        </p:nvPicPr>
        <p:blipFill rotWithShape="1">
          <a:blip r:embed="rId4"/>
          <a:srcRect l="69947" t="21643" r="28402" b="72417"/>
          <a:stretch/>
        </p:blipFill>
        <p:spPr>
          <a:xfrm>
            <a:off x="7105592" y="4448371"/>
            <a:ext cx="431314" cy="871935"/>
          </a:xfrm>
          <a:prstGeom prst="rect">
            <a:avLst/>
          </a:prstGeom>
        </p:spPr>
      </p:pic>
      <p:pic>
        <p:nvPicPr>
          <p:cNvPr id="1028" name="Picture 4">
            <a:extLst>
              <a:ext uri="{FF2B5EF4-FFF2-40B4-BE49-F238E27FC236}">
                <a16:creationId xmlns:a16="http://schemas.microsoft.com/office/drawing/2014/main" id="{0092C509-9F14-4C20-A22E-9B5B447BAA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6036" y="5458841"/>
            <a:ext cx="1108265" cy="110686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5" name="TextBox 24">
            <a:extLst>
              <a:ext uri="{FF2B5EF4-FFF2-40B4-BE49-F238E27FC236}">
                <a16:creationId xmlns:a16="http://schemas.microsoft.com/office/drawing/2014/main" id="{3A144FCE-C5D2-486F-BE09-435A866A2E5C}"/>
              </a:ext>
            </a:extLst>
          </p:cNvPr>
          <p:cNvSpPr txBox="1"/>
          <p:nvPr/>
        </p:nvSpPr>
        <p:spPr>
          <a:xfrm>
            <a:off x="4606601" y="5371966"/>
            <a:ext cx="2930305" cy="1423467"/>
          </a:xfrm>
          <a:prstGeom prst="rect">
            <a:avLst/>
          </a:prstGeom>
          <a:solidFill>
            <a:srgbClr val="A3E7FF"/>
          </a:solidFill>
          <a:ln>
            <a:solidFill>
              <a:schemeClr val="tx1"/>
            </a:solidFill>
          </a:ln>
        </p:spPr>
        <p:txBody>
          <a:bodyPr wrap="square" rtlCol="0">
            <a:spAutoFit/>
          </a:bodyPr>
          <a:lstStyle/>
          <a:p>
            <a:r>
              <a:rPr lang="en-GB" sz="1250" b="1" dirty="0">
                <a:latin typeface="Century Gothic" panose="020B0502020202020204" pitchFamily="34" charset="0"/>
              </a:rPr>
              <a:t>Mental health and </a:t>
            </a:r>
          </a:p>
          <a:p>
            <a:r>
              <a:rPr lang="en-GB" sz="1250" b="1" dirty="0">
                <a:latin typeface="Century Gothic" panose="020B0502020202020204" pitchFamily="34" charset="0"/>
              </a:rPr>
              <a:t>well being</a:t>
            </a:r>
          </a:p>
          <a:p>
            <a:r>
              <a:rPr lang="en-GB" sz="1250" b="1" dirty="0">
                <a:latin typeface="Century Gothic" panose="020B0502020202020204" pitchFamily="34" charset="0"/>
              </a:rPr>
              <a:t>Breathing techniques</a:t>
            </a:r>
          </a:p>
          <a:p>
            <a:r>
              <a:rPr lang="en-GB" sz="1250" b="1" dirty="0">
                <a:latin typeface="Century Gothic" panose="020B0502020202020204" pitchFamily="34" charset="0"/>
              </a:rPr>
              <a:t> to help children </a:t>
            </a:r>
          </a:p>
          <a:p>
            <a:r>
              <a:rPr lang="en-GB" sz="1250" b="1" dirty="0">
                <a:latin typeface="Century Gothic" panose="020B0502020202020204" pitchFamily="34" charset="0"/>
              </a:rPr>
              <a:t>with self regulation.</a:t>
            </a:r>
          </a:p>
          <a:p>
            <a:endParaRPr lang="en-GB" sz="1200" b="1" dirty="0">
              <a:latin typeface="Century Gothic" panose="020B0502020202020204" pitchFamily="34" charset="0"/>
            </a:endParaRPr>
          </a:p>
          <a:p>
            <a:pPr algn="ctr"/>
            <a:endParaRPr lang="en-GB" sz="1200" b="1" dirty="0">
              <a:latin typeface="Century Gothic" panose="020B0502020202020204" pitchFamily="34" charset="0"/>
            </a:endParaRPr>
          </a:p>
        </p:txBody>
      </p:sp>
      <p:pic>
        <p:nvPicPr>
          <p:cNvPr id="1032" name="Picture 8">
            <a:extLst>
              <a:ext uri="{FF2B5EF4-FFF2-40B4-BE49-F238E27FC236}">
                <a16:creationId xmlns:a16="http://schemas.microsoft.com/office/drawing/2014/main" id="{AD3899E0-17EA-47A6-8F06-777FFDC333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1201" y="5496059"/>
            <a:ext cx="1125705" cy="11274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10">
            <a:extLst>
              <a:ext uri="{FF2B5EF4-FFF2-40B4-BE49-F238E27FC236}">
                <a16:creationId xmlns:a16="http://schemas.microsoft.com/office/drawing/2014/main" id="{CEBDA59D-FFC3-4FCA-A9D9-88CDB5EE6C56}"/>
              </a:ext>
            </a:extLst>
          </p:cNvPr>
          <p:cNvPicPr>
            <a:picLocks noChangeAspect="1"/>
          </p:cNvPicPr>
          <p:nvPr/>
        </p:nvPicPr>
        <p:blipFill rotWithShape="1">
          <a:blip r:embed="rId7"/>
          <a:srcRect l="9340" t="30499" r="76656" b="42897"/>
          <a:stretch/>
        </p:blipFill>
        <p:spPr>
          <a:xfrm>
            <a:off x="10988748" y="2963711"/>
            <a:ext cx="951591" cy="1016291"/>
          </a:xfrm>
          <a:prstGeom prst="rect">
            <a:avLst/>
          </a:prstGeom>
        </p:spPr>
      </p:pic>
      <p:pic>
        <p:nvPicPr>
          <p:cNvPr id="13" name="Picture 12">
            <a:extLst>
              <a:ext uri="{FF2B5EF4-FFF2-40B4-BE49-F238E27FC236}">
                <a16:creationId xmlns:a16="http://schemas.microsoft.com/office/drawing/2014/main" id="{BE5B29A3-828F-475F-9B02-AD7B5BE673D4}"/>
              </a:ext>
            </a:extLst>
          </p:cNvPr>
          <p:cNvPicPr>
            <a:picLocks noChangeAspect="1"/>
          </p:cNvPicPr>
          <p:nvPr/>
        </p:nvPicPr>
        <p:blipFill rotWithShape="1">
          <a:blip r:embed="rId8"/>
          <a:srcRect l="2187" t="52034" r="90660" b="33140"/>
          <a:stretch/>
        </p:blipFill>
        <p:spPr>
          <a:xfrm>
            <a:off x="9973041" y="3110046"/>
            <a:ext cx="746443" cy="869956"/>
          </a:xfrm>
          <a:prstGeom prst="rect">
            <a:avLst/>
          </a:prstGeom>
        </p:spPr>
      </p:pic>
      <p:pic>
        <p:nvPicPr>
          <p:cNvPr id="15" name="Picture 14">
            <a:extLst>
              <a:ext uri="{FF2B5EF4-FFF2-40B4-BE49-F238E27FC236}">
                <a16:creationId xmlns:a16="http://schemas.microsoft.com/office/drawing/2014/main" id="{05B75837-488A-4BFF-830A-E6094227C194}"/>
              </a:ext>
            </a:extLst>
          </p:cNvPr>
          <p:cNvPicPr>
            <a:picLocks noChangeAspect="1"/>
          </p:cNvPicPr>
          <p:nvPr/>
        </p:nvPicPr>
        <p:blipFill>
          <a:blip r:embed="rId9"/>
          <a:stretch>
            <a:fillRect/>
          </a:stretch>
        </p:blipFill>
        <p:spPr>
          <a:xfrm>
            <a:off x="8899951" y="3121643"/>
            <a:ext cx="930450" cy="869956"/>
          </a:xfrm>
          <a:prstGeom prst="rect">
            <a:avLst/>
          </a:prstGeom>
        </p:spPr>
      </p:pic>
      <p:pic>
        <p:nvPicPr>
          <p:cNvPr id="17" name="Picture 16">
            <a:extLst>
              <a:ext uri="{FF2B5EF4-FFF2-40B4-BE49-F238E27FC236}">
                <a16:creationId xmlns:a16="http://schemas.microsoft.com/office/drawing/2014/main" id="{D63B1BBA-9298-4EA8-98BC-EE1DBFC938BC}"/>
              </a:ext>
            </a:extLst>
          </p:cNvPr>
          <p:cNvPicPr>
            <a:picLocks noChangeAspect="1"/>
          </p:cNvPicPr>
          <p:nvPr/>
        </p:nvPicPr>
        <p:blipFill>
          <a:blip r:embed="rId10"/>
          <a:stretch>
            <a:fillRect/>
          </a:stretch>
        </p:blipFill>
        <p:spPr>
          <a:xfrm>
            <a:off x="3300390" y="1683935"/>
            <a:ext cx="717420" cy="660300"/>
          </a:xfrm>
          <a:prstGeom prst="rect">
            <a:avLst/>
          </a:prstGeom>
        </p:spPr>
      </p:pic>
      <p:pic>
        <p:nvPicPr>
          <p:cNvPr id="22" name="Picture 21">
            <a:extLst>
              <a:ext uri="{FF2B5EF4-FFF2-40B4-BE49-F238E27FC236}">
                <a16:creationId xmlns:a16="http://schemas.microsoft.com/office/drawing/2014/main" id="{3F72CE0D-7D88-42E6-8296-FB58055007E5}"/>
              </a:ext>
            </a:extLst>
          </p:cNvPr>
          <p:cNvPicPr>
            <a:picLocks noChangeAspect="1"/>
          </p:cNvPicPr>
          <p:nvPr/>
        </p:nvPicPr>
        <p:blipFill rotWithShape="1">
          <a:blip r:embed="rId11"/>
          <a:srcRect l="75104" t="65563" r="14822" b="21745"/>
          <a:stretch/>
        </p:blipFill>
        <p:spPr>
          <a:xfrm>
            <a:off x="3325668" y="584065"/>
            <a:ext cx="1064331" cy="753851"/>
          </a:xfrm>
          <a:prstGeom prst="rect">
            <a:avLst/>
          </a:prstGeom>
        </p:spPr>
      </p:pic>
      <p:pic>
        <p:nvPicPr>
          <p:cNvPr id="24" name="Picture 23">
            <a:extLst>
              <a:ext uri="{FF2B5EF4-FFF2-40B4-BE49-F238E27FC236}">
                <a16:creationId xmlns:a16="http://schemas.microsoft.com/office/drawing/2014/main" id="{4CD04AA9-E77C-413B-9BA4-255F71E7E268}"/>
              </a:ext>
            </a:extLst>
          </p:cNvPr>
          <p:cNvPicPr>
            <a:picLocks noChangeAspect="1"/>
          </p:cNvPicPr>
          <p:nvPr/>
        </p:nvPicPr>
        <p:blipFill>
          <a:blip r:embed="rId12"/>
          <a:stretch>
            <a:fillRect/>
          </a:stretch>
        </p:blipFill>
        <p:spPr>
          <a:xfrm>
            <a:off x="109021" y="3957167"/>
            <a:ext cx="1200150" cy="1200150"/>
          </a:xfrm>
          <a:prstGeom prst="rect">
            <a:avLst/>
          </a:prstGeom>
        </p:spPr>
      </p:pic>
      <p:pic>
        <p:nvPicPr>
          <p:cNvPr id="27" name="Picture 26">
            <a:extLst>
              <a:ext uri="{FF2B5EF4-FFF2-40B4-BE49-F238E27FC236}">
                <a16:creationId xmlns:a16="http://schemas.microsoft.com/office/drawing/2014/main" id="{9D9C8A3C-478D-419E-9B15-3C3A7A4555F9}"/>
              </a:ext>
            </a:extLst>
          </p:cNvPr>
          <p:cNvPicPr>
            <a:picLocks noChangeAspect="1"/>
          </p:cNvPicPr>
          <p:nvPr/>
        </p:nvPicPr>
        <p:blipFill>
          <a:blip r:embed="rId13"/>
          <a:stretch>
            <a:fillRect/>
          </a:stretch>
        </p:blipFill>
        <p:spPr>
          <a:xfrm>
            <a:off x="1288270" y="3969572"/>
            <a:ext cx="1200150" cy="1200150"/>
          </a:xfrm>
          <a:prstGeom prst="rect">
            <a:avLst/>
          </a:prstGeom>
        </p:spPr>
      </p:pic>
    </p:spTree>
    <p:extLst>
      <p:ext uri="{BB962C8B-B14F-4D97-AF65-F5344CB8AC3E}">
        <p14:creationId xmlns:p14="http://schemas.microsoft.com/office/powerpoint/2010/main" val="2495292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57CE34-B603-4C94-DDFF-E4580D06D649}"/>
              </a:ext>
            </a:extLst>
          </p:cNvPr>
          <p:cNvSpPr txBox="1"/>
          <p:nvPr/>
        </p:nvSpPr>
        <p:spPr>
          <a:xfrm>
            <a:off x="46299" y="5163779"/>
            <a:ext cx="6056102" cy="1631216"/>
          </a:xfrm>
          <a:prstGeom prst="rect">
            <a:avLst/>
          </a:prstGeom>
          <a:solidFill>
            <a:srgbClr val="DDFFEE"/>
          </a:solidFill>
          <a:ln>
            <a:solidFill>
              <a:schemeClr val="tx1"/>
            </a:solidFill>
          </a:ln>
        </p:spPr>
        <p:txBody>
          <a:bodyPr wrap="square" rtlCol="0">
            <a:spAutoFit/>
          </a:bodyPr>
          <a:lstStyle/>
          <a:p>
            <a:pPr algn="ctr"/>
            <a:r>
              <a:rPr lang="en-GB" sz="1600" b="1" dirty="0">
                <a:latin typeface="Century Gothic" panose="020B0502020202020204" pitchFamily="34" charset="0"/>
              </a:rPr>
              <a:t>Music</a:t>
            </a:r>
            <a:endParaRPr lang="en-GB" sz="1200" b="1" dirty="0">
              <a:latin typeface="Century Gothic" panose="020B0502020202020204" pitchFamily="34" charset="0"/>
            </a:endParaRPr>
          </a:p>
          <a:p>
            <a:pPr algn="ctr"/>
            <a:r>
              <a:rPr lang="en-GB" sz="1200" dirty="0">
                <a:latin typeface="Century Gothic" panose="020B0502020202020204" pitchFamily="34" charset="0"/>
              </a:rPr>
              <a:t> </a:t>
            </a:r>
          </a:p>
          <a:p>
            <a:pPr algn="ctr"/>
            <a:endParaRPr lang="en-GB" sz="1200" dirty="0">
              <a:latin typeface="Century Gothic" panose="020B0502020202020204" pitchFamily="34" charset="0"/>
            </a:endParaRPr>
          </a:p>
          <a:p>
            <a:pPr algn="ctr"/>
            <a:endParaRPr lang="en-GB" sz="1200" dirty="0">
              <a:latin typeface="Century Gothic" panose="020B0502020202020204" pitchFamily="34" charset="0"/>
            </a:endParaRPr>
          </a:p>
          <a:p>
            <a:pPr algn="ctr"/>
            <a:endParaRPr lang="en-GB" sz="1200" dirty="0">
              <a:latin typeface="Century Gothic" panose="020B0502020202020204" pitchFamily="34" charset="0"/>
            </a:endParaRPr>
          </a:p>
          <a:p>
            <a:pPr algn="ctr"/>
            <a:endParaRPr lang="en-GB" sz="1200" dirty="0">
              <a:latin typeface="Century Gothic" panose="020B0502020202020204" pitchFamily="34" charset="0"/>
            </a:endParaRPr>
          </a:p>
          <a:p>
            <a:pPr algn="ctr"/>
            <a:endParaRPr lang="en-GB" sz="1200" dirty="0">
              <a:latin typeface="Century Gothic" panose="020B0502020202020204" pitchFamily="34" charset="0"/>
            </a:endParaRPr>
          </a:p>
          <a:p>
            <a:pPr algn="ctr"/>
            <a:endParaRPr lang="en-GB" sz="1200" dirty="0">
              <a:latin typeface="Century Gothic" panose="020B0502020202020204" pitchFamily="34" charset="0"/>
            </a:endParaRPr>
          </a:p>
        </p:txBody>
      </p:sp>
      <p:sp>
        <p:nvSpPr>
          <p:cNvPr id="6" name="TextBox 5">
            <a:extLst>
              <a:ext uri="{FF2B5EF4-FFF2-40B4-BE49-F238E27FC236}">
                <a16:creationId xmlns:a16="http://schemas.microsoft.com/office/drawing/2014/main" id="{5CA99CEB-427E-5707-5268-56B20142E3AA}"/>
              </a:ext>
            </a:extLst>
          </p:cNvPr>
          <p:cNvSpPr txBox="1"/>
          <p:nvPr/>
        </p:nvSpPr>
        <p:spPr>
          <a:xfrm>
            <a:off x="6207659" y="27436"/>
            <a:ext cx="5884753" cy="2954655"/>
          </a:xfrm>
          <a:prstGeom prst="rect">
            <a:avLst/>
          </a:prstGeom>
          <a:solidFill>
            <a:srgbClr val="EEDDFF"/>
          </a:solidFill>
          <a:ln>
            <a:solidFill>
              <a:schemeClr val="tx1"/>
            </a:solidFill>
          </a:ln>
        </p:spPr>
        <p:txBody>
          <a:bodyPr wrap="square" rtlCol="0">
            <a:spAutoFit/>
          </a:bodyPr>
          <a:lstStyle/>
          <a:p>
            <a:pPr algn="ctr"/>
            <a:r>
              <a:rPr lang="en-GB" sz="1600" b="1" dirty="0">
                <a:latin typeface="Century Gothic" panose="020B0502020202020204" pitchFamily="34" charset="0"/>
              </a:rPr>
              <a:t>Design and Technology</a:t>
            </a:r>
          </a:p>
          <a:p>
            <a:pPr algn="ctr"/>
            <a:r>
              <a:rPr lang="en-GB" sz="1400" dirty="0">
                <a:latin typeface="Century Gothic" panose="020B0502020202020204" pitchFamily="34" charset="0"/>
              </a:rPr>
              <a:t>In DT we will be learning about moving vehicles. We will learn what a mechanism is and how it works. Children will be able to identify why we need wheels on cars/bikes etc. Children will then design and create their own moving vehicle with using 4 wheels and 2 rods which is very exciting!</a:t>
            </a:r>
          </a:p>
          <a:p>
            <a:r>
              <a:rPr lang="en-GB" sz="1400" dirty="0">
                <a:latin typeface="Century Gothic" panose="020B0502020202020204" pitchFamily="34" charset="0"/>
              </a:rPr>
              <a:t>     Click the QR code to find out more about mechanisms! </a:t>
            </a:r>
          </a:p>
          <a:p>
            <a:endParaRPr lang="en-GB" sz="1600" b="1" dirty="0">
              <a:latin typeface="Century Gothic" panose="020B0502020202020204" pitchFamily="34" charset="0"/>
            </a:endParaRPr>
          </a:p>
          <a:p>
            <a:endParaRPr lang="en-GB" sz="1400" b="1" dirty="0">
              <a:latin typeface="Century Gothic" panose="020B0502020202020204" pitchFamily="34" charset="0"/>
            </a:endParaRPr>
          </a:p>
          <a:p>
            <a:pPr algn="ctr"/>
            <a:endParaRPr lang="en-GB" sz="1400" b="1" dirty="0">
              <a:latin typeface="Century Gothic" panose="020B0502020202020204" pitchFamily="34" charset="0"/>
            </a:endParaRPr>
          </a:p>
          <a:p>
            <a:pPr algn="ctr"/>
            <a:endParaRPr lang="en-GB" sz="1400" b="1" dirty="0">
              <a:latin typeface="Century Gothic" panose="020B0502020202020204" pitchFamily="34" charset="0"/>
            </a:endParaRPr>
          </a:p>
          <a:p>
            <a:pPr algn="ctr"/>
            <a:r>
              <a:rPr lang="en-GB" sz="1400" b="1" dirty="0">
                <a:latin typeface="Century Gothic" panose="020B0502020202020204" pitchFamily="34" charset="0"/>
              </a:rPr>
              <a:t>Key vocabulary -mechanism, axel, chassis, wheel, moving, turning</a:t>
            </a:r>
            <a:endParaRPr lang="en-GB" sz="1600" b="1" dirty="0">
              <a:latin typeface="Century Gothic" panose="020B0502020202020204" pitchFamily="34" charset="0"/>
            </a:endParaRPr>
          </a:p>
        </p:txBody>
      </p:sp>
      <p:sp>
        <p:nvSpPr>
          <p:cNvPr id="7" name="TextBox 6">
            <a:extLst>
              <a:ext uri="{FF2B5EF4-FFF2-40B4-BE49-F238E27FC236}">
                <a16:creationId xmlns:a16="http://schemas.microsoft.com/office/drawing/2014/main" id="{E68E8251-D9DA-2891-354F-C4F6897882B3}"/>
              </a:ext>
            </a:extLst>
          </p:cNvPr>
          <p:cNvSpPr txBox="1"/>
          <p:nvPr/>
        </p:nvSpPr>
        <p:spPr>
          <a:xfrm>
            <a:off x="6193056" y="3000151"/>
            <a:ext cx="5913957" cy="2739211"/>
          </a:xfrm>
          <a:prstGeom prst="rect">
            <a:avLst/>
          </a:prstGeom>
          <a:solidFill>
            <a:srgbClr val="FFE6D9"/>
          </a:solidFill>
          <a:ln>
            <a:solidFill>
              <a:schemeClr val="tx1"/>
            </a:solidFill>
          </a:ln>
        </p:spPr>
        <p:txBody>
          <a:bodyPr wrap="square" rtlCol="0">
            <a:spAutoFit/>
          </a:bodyPr>
          <a:lstStyle/>
          <a:p>
            <a:pPr algn="ctr"/>
            <a:r>
              <a:rPr lang="en-GB" sz="1600" b="1" dirty="0">
                <a:latin typeface="Century Gothic" panose="020B0502020202020204" pitchFamily="34" charset="0"/>
              </a:rPr>
              <a:t>Geography</a:t>
            </a:r>
          </a:p>
          <a:p>
            <a:pPr algn="ctr"/>
            <a:r>
              <a:rPr lang="en-GB" sz="1600" b="1" dirty="0">
                <a:latin typeface="Century Gothic" panose="020B0502020202020204" pitchFamily="34" charset="0"/>
              </a:rPr>
              <a:t> </a:t>
            </a:r>
            <a:r>
              <a:rPr lang="en-GB" sz="1400" dirty="0">
                <a:latin typeface="Century Gothic" panose="020B0502020202020204" pitchFamily="34" charset="0"/>
              </a:rPr>
              <a:t>In geography, we will be learning that the UK is made up of 4 countries – England, Wales, Scotland and Northern Ireland. We will be looking at maps and how to use them which is a lovely link to the texts that we will be using in English. Children will also know that you have to take different modes of transport to travel to different places. </a:t>
            </a:r>
          </a:p>
          <a:p>
            <a:pPr algn="ctr"/>
            <a:endParaRPr lang="en-GB" sz="1400" dirty="0">
              <a:latin typeface="Century Gothic" panose="020B0502020202020204" pitchFamily="34" charset="0"/>
            </a:endParaRPr>
          </a:p>
          <a:p>
            <a:pPr algn="ctr"/>
            <a:r>
              <a:rPr lang="en-GB" sz="1400" dirty="0">
                <a:latin typeface="Century Gothic" panose="020B0502020202020204" pitchFamily="34" charset="0"/>
              </a:rPr>
              <a:t>Click on the QR code to explore the UK!</a:t>
            </a:r>
          </a:p>
          <a:p>
            <a:pPr algn="ctr"/>
            <a:endParaRPr lang="en-GB" sz="1400" dirty="0">
              <a:latin typeface="Century Gothic" panose="020B0502020202020204" pitchFamily="34" charset="0"/>
            </a:endParaRPr>
          </a:p>
          <a:p>
            <a:pPr algn="ctr"/>
            <a:endParaRPr lang="en-GB" sz="1400" dirty="0">
              <a:latin typeface="Century Gothic" panose="020B0502020202020204" pitchFamily="34" charset="0"/>
            </a:endParaRPr>
          </a:p>
          <a:p>
            <a:pPr algn="ctr"/>
            <a:endParaRPr lang="en-GB" sz="1400" dirty="0">
              <a:latin typeface="Century Gothic" panose="020B0502020202020204" pitchFamily="34" charset="0"/>
            </a:endParaRPr>
          </a:p>
        </p:txBody>
      </p:sp>
      <p:sp>
        <p:nvSpPr>
          <p:cNvPr id="8" name="TextBox 7">
            <a:extLst>
              <a:ext uri="{FF2B5EF4-FFF2-40B4-BE49-F238E27FC236}">
                <a16:creationId xmlns:a16="http://schemas.microsoft.com/office/drawing/2014/main" id="{E631307E-A183-07E5-FB39-9306AA069B22}"/>
              </a:ext>
            </a:extLst>
          </p:cNvPr>
          <p:cNvSpPr txBox="1"/>
          <p:nvPr/>
        </p:nvSpPr>
        <p:spPr>
          <a:xfrm>
            <a:off x="61814" y="1614910"/>
            <a:ext cx="6034975" cy="3570208"/>
          </a:xfrm>
          <a:prstGeom prst="rect">
            <a:avLst/>
          </a:prstGeom>
          <a:solidFill>
            <a:srgbClr val="FFFFD9"/>
          </a:solidFill>
          <a:ln>
            <a:solidFill>
              <a:schemeClr val="tx1"/>
            </a:solidFill>
          </a:ln>
        </p:spPr>
        <p:txBody>
          <a:bodyPr wrap="square" rtlCol="0">
            <a:spAutoFit/>
          </a:bodyPr>
          <a:lstStyle/>
          <a:p>
            <a:pPr algn="ctr"/>
            <a:r>
              <a:rPr lang="en-GB" sz="1600" b="1" dirty="0">
                <a:latin typeface="Century Gothic" panose="020B0502020202020204" pitchFamily="34" charset="0"/>
              </a:rPr>
              <a:t>Science</a:t>
            </a:r>
          </a:p>
          <a:p>
            <a:pPr algn="ctr"/>
            <a:r>
              <a:rPr lang="en-GB" sz="1400" dirty="0">
                <a:latin typeface="Century Gothic" panose="020B0502020202020204" pitchFamily="34" charset="0"/>
              </a:rPr>
              <a:t>We will be learning about seasonal changes during spring. Children will observe the signs of spring that they can see around them during a walk around our school. We will be discussing how spring impacts different animals, plants and trees.</a:t>
            </a:r>
          </a:p>
          <a:p>
            <a:pPr algn="ctr"/>
            <a:endParaRPr lang="en-GB" sz="1400" b="1" dirty="0">
              <a:latin typeface="Century Gothic" panose="020B0502020202020204" pitchFamily="34" charset="0"/>
            </a:endParaRPr>
          </a:p>
          <a:p>
            <a:r>
              <a:rPr lang="en-GB" sz="1400" b="1" dirty="0">
                <a:latin typeface="Century Gothic" panose="020B0502020202020204" pitchFamily="34" charset="0"/>
              </a:rPr>
              <a:t>Key vocabulary: spring, changes, buds, blossoms, hibernation </a:t>
            </a:r>
          </a:p>
          <a:p>
            <a:endParaRPr lang="en-GB" sz="1400" b="1" dirty="0">
              <a:latin typeface="Century Gothic" panose="020B0502020202020204" pitchFamily="34" charset="0"/>
            </a:endParaRPr>
          </a:p>
          <a:p>
            <a:endParaRPr lang="en-GB" sz="1400" b="1" dirty="0">
              <a:latin typeface="Century Gothic" panose="020B0502020202020204" pitchFamily="34" charset="0"/>
            </a:endParaRPr>
          </a:p>
          <a:p>
            <a:endParaRPr lang="en-GB" sz="1400" b="1" dirty="0">
              <a:latin typeface="Century Gothic" panose="020B0502020202020204" pitchFamily="34" charset="0"/>
            </a:endParaRPr>
          </a:p>
          <a:p>
            <a:endParaRPr lang="en-GB" sz="1400" b="1" dirty="0">
              <a:latin typeface="Century Gothic" panose="020B0502020202020204" pitchFamily="34" charset="0"/>
            </a:endParaRPr>
          </a:p>
          <a:p>
            <a:endParaRPr lang="en-GB" sz="1400" b="1" dirty="0">
              <a:latin typeface="Century Gothic" panose="020B0502020202020204" pitchFamily="34" charset="0"/>
            </a:endParaRPr>
          </a:p>
          <a:p>
            <a:endParaRPr lang="en-GB" sz="1400" b="1" dirty="0">
              <a:latin typeface="Century Gothic" panose="020B0502020202020204" pitchFamily="34" charset="0"/>
            </a:endParaRPr>
          </a:p>
          <a:p>
            <a:endParaRPr lang="en-GB" sz="1400" b="1" dirty="0">
              <a:latin typeface="Century Gothic" panose="020B0502020202020204" pitchFamily="34" charset="0"/>
            </a:endParaRPr>
          </a:p>
          <a:p>
            <a:endParaRPr lang="en-GB" sz="1400" b="1" dirty="0">
              <a:latin typeface="Century Gothic" panose="020B0502020202020204" pitchFamily="34" charset="0"/>
            </a:endParaRPr>
          </a:p>
          <a:p>
            <a:endParaRPr lang="en-GB" sz="1400" b="1" dirty="0">
              <a:latin typeface="Century Gothic" panose="020B0502020202020204" pitchFamily="34" charset="0"/>
            </a:endParaRPr>
          </a:p>
        </p:txBody>
      </p:sp>
      <p:pic>
        <p:nvPicPr>
          <p:cNvPr id="27" name="Graphic 26" descr="Music notes with solid fill">
            <a:extLst>
              <a:ext uri="{FF2B5EF4-FFF2-40B4-BE49-F238E27FC236}">
                <a16:creationId xmlns:a16="http://schemas.microsoft.com/office/drawing/2014/main" id="{4A37DB9B-3126-4376-A963-97A71E232D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98819" y="5204832"/>
            <a:ext cx="453940" cy="453940"/>
          </a:xfrm>
          <a:prstGeom prst="rect">
            <a:avLst/>
          </a:prstGeom>
        </p:spPr>
      </p:pic>
      <p:sp>
        <p:nvSpPr>
          <p:cNvPr id="26" name="TextBox 25">
            <a:extLst>
              <a:ext uri="{FF2B5EF4-FFF2-40B4-BE49-F238E27FC236}">
                <a16:creationId xmlns:a16="http://schemas.microsoft.com/office/drawing/2014/main" id="{8A4264D7-8794-4F46-8CDD-127EB41526B1}"/>
              </a:ext>
            </a:extLst>
          </p:cNvPr>
          <p:cNvSpPr txBox="1"/>
          <p:nvPr/>
        </p:nvSpPr>
        <p:spPr>
          <a:xfrm>
            <a:off x="6193056" y="5176390"/>
            <a:ext cx="5913957" cy="1631216"/>
          </a:xfrm>
          <a:prstGeom prst="rect">
            <a:avLst/>
          </a:prstGeom>
          <a:solidFill>
            <a:srgbClr val="A3E7FF"/>
          </a:solidFill>
          <a:ln>
            <a:solidFill>
              <a:schemeClr val="tx1"/>
            </a:solidFill>
          </a:ln>
        </p:spPr>
        <p:txBody>
          <a:bodyPr wrap="square" rtlCol="0">
            <a:spAutoFit/>
          </a:bodyPr>
          <a:lstStyle/>
          <a:p>
            <a:pPr algn="ctr"/>
            <a:r>
              <a:rPr lang="en-GB" sz="1600" b="1" dirty="0">
                <a:latin typeface="Century Gothic" panose="020B0502020202020204" pitchFamily="34" charset="0"/>
              </a:rPr>
              <a:t>PE</a:t>
            </a:r>
            <a:endParaRPr lang="en-GB" sz="1200" b="1" u="sng" dirty="0">
              <a:latin typeface="Century Gothic" panose="020B0502020202020204" pitchFamily="34" charset="0"/>
            </a:endParaRPr>
          </a:p>
          <a:p>
            <a:pPr algn="ctr"/>
            <a:r>
              <a:rPr lang="en-GB" sz="1400" dirty="0">
                <a:latin typeface="Century Gothic" panose="020B0502020202020204" pitchFamily="34" charset="0"/>
              </a:rPr>
              <a:t>In PE lessons, we will be focusing on developing athletic skills (running, changing speed and direction, jumping and throwing) and playing net and wall games.  This includes tennis where children will learn to throw, catch and hit a ball. In PE lessons children will learn to work collaboratively with a partner and in a team to develop social skills and resilience. </a:t>
            </a:r>
            <a:endParaRPr lang="en-GB" sz="1200" dirty="0">
              <a:latin typeface="Century Gothic" panose="020B0502020202020204" pitchFamily="34" charset="0"/>
            </a:endParaRPr>
          </a:p>
        </p:txBody>
      </p:sp>
      <p:sp>
        <p:nvSpPr>
          <p:cNvPr id="41" name="TextBox 40">
            <a:extLst>
              <a:ext uri="{FF2B5EF4-FFF2-40B4-BE49-F238E27FC236}">
                <a16:creationId xmlns:a16="http://schemas.microsoft.com/office/drawing/2014/main" id="{76D9EADF-0546-4E95-A799-8BED96150E14}"/>
              </a:ext>
            </a:extLst>
          </p:cNvPr>
          <p:cNvSpPr txBox="1"/>
          <p:nvPr/>
        </p:nvSpPr>
        <p:spPr>
          <a:xfrm>
            <a:off x="39897" y="39072"/>
            <a:ext cx="6056103" cy="1600438"/>
          </a:xfrm>
          <a:prstGeom prst="rect">
            <a:avLst/>
          </a:prstGeom>
          <a:solidFill>
            <a:srgbClr val="A3E7FF"/>
          </a:solidFill>
          <a:ln>
            <a:solidFill>
              <a:schemeClr val="tx1"/>
            </a:solidFill>
          </a:ln>
        </p:spPr>
        <p:txBody>
          <a:bodyPr wrap="square" rtlCol="0">
            <a:spAutoFit/>
          </a:bodyPr>
          <a:lstStyle/>
          <a:p>
            <a:pPr algn="ctr"/>
            <a:r>
              <a:rPr lang="en-GB" sz="1400" b="1" dirty="0">
                <a:latin typeface="Century Gothic" panose="020B0502020202020204" pitchFamily="34" charset="0"/>
              </a:rPr>
              <a:t>RE</a:t>
            </a:r>
          </a:p>
          <a:p>
            <a:pPr algn="ctr"/>
            <a:r>
              <a:rPr lang="en-GB" sz="1400" dirty="0">
                <a:latin typeface="Century Gothic" panose="020B0502020202020204" pitchFamily="34" charset="0"/>
              </a:rPr>
              <a:t>In R.E  we will be learning about preparations for Easter. The children will learn about Ash Wednesday and Palm Sunday. They will think of their own Lenten promises and we will begin to look at the Easter story.</a:t>
            </a:r>
          </a:p>
          <a:p>
            <a:pPr algn="ctr"/>
            <a:r>
              <a:rPr lang="en-GB" sz="1400" dirty="0">
                <a:latin typeface="Century Gothic" panose="020B0502020202020204" pitchFamily="34" charset="0"/>
              </a:rPr>
              <a:t>Watch the video to find out </a:t>
            </a:r>
          </a:p>
          <a:p>
            <a:pPr algn="ctr"/>
            <a:r>
              <a:rPr lang="en-GB" sz="1400" dirty="0">
                <a:latin typeface="Century Gothic" panose="020B0502020202020204" pitchFamily="34" charset="0"/>
              </a:rPr>
              <a:t>more about Ash Wednesday.</a:t>
            </a:r>
          </a:p>
        </p:txBody>
      </p:sp>
      <p:sp>
        <p:nvSpPr>
          <p:cNvPr id="3" name="TextBox 2">
            <a:extLst>
              <a:ext uri="{FF2B5EF4-FFF2-40B4-BE49-F238E27FC236}">
                <a16:creationId xmlns:a16="http://schemas.microsoft.com/office/drawing/2014/main" id="{183EF40B-6E36-414E-9E24-3FC1FFF81553}"/>
              </a:ext>
            </a:extLst>
          </p:cNvPr>
          <p:cNvSpPr txBox="1"/>
          <p:nvPr/>
        </p:nvSpPr>
        <p:spPr>
          <a:xfrm>
            <a:off x="1993736" y="3348704"/>
            <a:ext cx="2041247" cy="738664"/>
          </a:xfrm>
          <a:prstGeom prst="rect">
            <a:avLst/>
          </a:prstGeom>
          <a:noFill/>
        </p:spPr>
        <p:txBody>
          <a:bodyPr wrap="square" rtlCol="0">
            <a:spAutoFit/>
          </a:bodyPr>
          <a:lstStyle/>
          <a:p>
            <a:pPr algn="ctr"/>
            <a:r>
              <a:rPr lang="en-GB" sz="1400" dirty="0">
                <a:latin typeface="Century Gothic" panose="020B0502020202020204" pitchFamily="34" charset="0"/>
              </a:rPr>
              <a:t>Watch me to find </a:t>
            </a:r>
          </a:p>
          <a:p>
            <a:pPr algn="ctr"/>
            <a:r>
              <a:rPr lang="en-GB" sz="1400" dirty="0">
                <a:latin typeface="Century Gothic" panose="020B0502020202020204" pitchFamily="34" charset="0"/>
              </a:rPr>
              <a:t>out more about spring!</a:t>
            </a:r>
          </a:p>
        </p:txBody>
      </p:sp>
      <p:sp>
        <p:nvSpPr>
          <p:cNvPr id="22" name="TextBox 21">
            <a:extLst>
              <a:ext uri="{FF2B5EF4-FFF2-40B4-BE49-F238E27FC236}">
                <a16:creationId xmlns:a16="http://schemas.microsoft.com/office/drawing/2014/main" id="{7FF19B83-ECF2-4969-A029-4FF99B4AD4D2}"/>
              </a:ext>
            </a:extLst>
          </p:cNvPr>
          <p:cNvSpPr txBox="1"/>
          <p:nvPr/>
        </p:nvSpPr>
        <p:spPr>
          <a:xfrm>
            <a:off x="144957" y="5641281"/>
            <a:ext cx="5873987" cy="1169551"/>
          </a:xfrm>
          <a:prstGeom prst="rect">
            <a:avLst/>
          </a:prstGeom>
          <a:noFill/>
        </p:spPr>
        <p:txBody>
          <a:bodyPr wrap="square" rtlCol="0">
            <a:spAutoFit/>
          </a:bodyPr>
          <a:lstStyle/>
          <a:p>
            <a:pPr algn="just"/>
            <a:r>
              <a:rPr lang="en-GB" sz="1400" dirty="0">
                <a:latin typeface="Century Gothic" panose="020B0502020202020204" pitchFamily="34" charset="0"/>
              </a:rPr>
              <a:t>In Music we will learning to sing a song called</a:t>
            </a:r>
            <a:r>
              <a:rPr lang="en-GB" sz="1400" b="1" dirty="0">
                <a:latin typeface="Century Gothic" panose="020B0502020202020204" pitchFamily="34" charset="0"/>
              </a:rPr>
              <a:t> Round and Round by Joanna </a:t>
            </a:r>
            <a:r>
              <a:rPr lang="en-GB" sz="1400" b="1" dirty="0" err="1">
                <a:latin typeface="Century Gothic" panose="020B0502020202020204" pitchFamily="34" charset="0"/>
              </a:rPr>
              <a:t>Mangona</a:t>
            </a:r>
            <a:r>
              <a:rPr lang="en-GB" sz="1400" dirty="0">
                <a:latin typeface="Century Gothic" panose="020B0502020202020204" pitchFamily="34" charset="0"/>
              </a:rPr>
              <a:t>. It is a song that was specially written for classroom use to teach children about different musical dimensions. It's style is a Latin Bossa Nova. We will be learning about pulse, rhythm and how to sing the song!</a:t>
            </a:r>
          </a:p>
        </p:txBody>
      </p:sp>
      <p:pic>
        <p:nvPicPr>
          <p:cNvPr id="24" name="Graphic 23" descr="Music notes with solid fill">
            <a:extLst>
              <a:ext uri="{FF2B5EF4-FFF2-40B4-BE49-F238E27FC236}">
                <a16:creationId xmlns:a16="http://schemas.microsoft.com/office/drawing/2014/main" id="{4298A5AF-115F-4067-9018-43C6A61001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27862" y="5206486"/>
            <a:ext cx="453940" cy="453940"/>
          </a:xfrm>
          <a:prstGeom prst="rect">
            <a:avLst/>
          </a:prstGeom>
        </p:spPr>
      </p:pic>
      <p:pic>
        <p:nvPicPr>
          <p:cNvPr id="25" name="Graphic 24" descr="Music note with solid fill">
            <a:extLst>
              <a:ext uri="{FF2B5EF4-FFF2-40B4-BE49-F238E27FC236}">
                <a16:creationId xmlns:a16="http://schemas.microsoft.com/office/drawing/2014/main" id="{46663CB4-F30E-4796-9AA4-B778A4FAAA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93260" y="5362071"/>
            <a:ext cx="377291" cy="377291"/>
          </a:xfrm>
          <a:prstGeom prst="rect">
            <a:avLst/>
          </a:prstGeom>
        </p:spPr>
      </p:pic>
      <p:pic>
        <p:nvPicPr>
          <p:cNvPr id="5" name="Picture 4">
            <a:extLst>
              <a:ext uri="{FF2B5EF4-FFF2-40B4-BE49-F238E27FC236}">
                <a16:creationId xmlns:a16="http://schemas.microsoft.com/office/drawing/2014/main" id="{DDF754EC-B06F-4399-9C8C-F61A552B3FE4}"/>
              </a:ext>
            </a:extLst>
          </p:cNvPr>
          <p:cNvPicPr>
            <a:picLocks noChangeAspect="1"/>
          </p:cNvPicPr>
          <p:nvPr/>
        </p:nvPicPr>
        <p:blipFill rotWithShape="1">
          <a:blip r:embed="rId7"/>
          <a:srcRect l="14688" t="50000" r="77083" b="29434"/>
          <a:stretch/>
        </p:blipFill>
        <p:spPr>
          <a:xfrm>
            <a:off x="56202" y="985048"/>
            <a:ext cx="519997" cy="730628"/>
          </a:xfrm>
          <a:prstGeom prst="rect">
            <a:avLst/>
          </a:prstGeom>
        </p:spPr>
      </p:pic>
      <p:pic>
        <p:nvPicPr>
          <p:cNvPr id="13" name="Picture 12">
            <a:extLst>
              <a:ext uri="{FF2B5EF4-FFF2-40B4-BE49-F238E27FC236}">
                <a16:creationId xmlns:a16="http://schemas.microsoft.com/office/drawing/2014/main" id="{36B09056-6D71-43E2-B88A-5A07653EF331}"/>
              </a:ext>
            </a:extLst>
          </p:cNvPr>
          <p:cNvPicPr>
            <a:picLocks noChangeAspect="1"/>
          </p:cNvPicPr>
          <p:nvPr/>
        </p:nvPicPr>
        <p:blipFill>
          <a:blip r:embed="rId8"/>
          <a:stretch>
            <a:fillRect/>
          </a:stretch>
        </p:blipFill>
        <p:spPr>
          <a:xfrm>
            <a:off x="10936457" y="4431790"/>
            <a:ext cx="988844" cy="1014866"/>
          </a:xfrm>
          <a:prstGeom prst="rect">
            <a:avLst/>
          </a:prstGeom>
        </p:spPr>
      </p:pic>
      <p:pic>
        <p:nvPicPr>
          <p:cNvPr id="15" name="Picture 14">
            <a:extLst>
              <a:ext uri="{FF2B5EF4-FFF2-40B4-BE49-F238E27FC236}">
                <a16:creationId xmlns:a16="http://schemas.microsoft.com/office/drawing/2014/main" id="{A2D0DBFF-4D65-494F-96D7-59BDA529AB77}"/>
              </a:ext>
            </a:extLst>
          </p:cNvPr>
          <p:cNvPicPr>
            <a:picLocks noChangeAspect="1"/>
          </p:cNvPicPr>
          <p:nvPr/>
        </p:nvPicPr>
        <p:blipFill>
          <a:blip r:embed="rId9"/>
          <a:stretch>
            <a:fillRect/>
          </a:stretch>
        </p:blipFill>
        <p:spPr>
          <a:xfrm>
            <a:off x="10974163" y="1592194"/>
            <a:ext cx="1000238" cy="915173"/>
          </a:xfrm>
          <a:prstGeom prst="rect">
            <a:avLst/>
          </a:prstGeom>
        </p:spPr>
      </p:pic>
      <p:pic>
        <p:nvPicPr>
          <p:cNvPr id="17" name="Picture 16">
            <a:extLst>
              <a:ext uri="{FF2B5EF4-FFF2-40B4-BE49-F238E27FC236}">
                <a16:creationId xmlns:a16="http://schemas.microsoft.com/office/drawing/2014/main" id="{F762B6EE-791A-4DE2-AF21-5CD08BC58350}"/>
              </a:ext>
            </a:extLst>
          </p:cNvPr>
          <p:cNvPicPr>
            <a:picLocks noChangeAspect="1"/>
          </p:cNvPicPr>
          <p:nvPr/>
        </p:nvPicPr>
        <p:blipFill rotWithShape="1">
          <a:blip r:embed="rId10"/>
          <a:srcRect l="64583" t="41107" r="14271" b="43480"/>
          <a:stretch/>
        </p:blipFill>
        <p:spPr>
          <a:xfrm>
            <a:off x="6294992" y="1636170"/>
            <a:ext cx="2125898" cy="871197"/>
          </a:xfrm>
          <a:prstGeom prst="rect">
            <a:avLst/>
          </a:prstGeom>
        </p:spPr>
      </p:pic>
      <p:pic>
        <p:nvPicPr>
          <p:cNvPr id="19" name="Picture 18">
            <a:extLst>
              <a:ext uri="{FF2B5EF4-FFF2-40B4-BE49-F238E27FC236}">
                <a16:creationId xmlns:a16="http://schemas.microsoft.com/office/drawing/2014/main" id="{D917F316-3B5E-4E4C-9AC5-39E2338B06FA}"/>
              </a:ext>
            </a:extLst>
          </p:cNvPr>
          <p:cNvPicPr>
            <a:picLocks noChangeAspect="1"/>
          </p:cNvPicPr>
          <p:nvPr/>
        </p:nvPicPr>
        <p:blipFill rotWithShape="1">
          <a:blip r:embed="rId11"/>
          <a:srcRect l="78021" t="36555" r="3541" b="46665"/>
          <a:stretch/>
        </p:blipFill>
        <p:spPr>
          <a:xfrm>
            <a:off x="9045261" y="1636170"/>
            <a:ext cx="1457639" cy="745863"/>
          </a:xfrm>
          <a:prstGeom prst="rect">
            <a:avLst/>
          </a:prstGeom>
        </p:spPr>
      </p:pic>
      <p:pic>
        <p:nvPicPr>
          <p:cNvPr id="21" name="Picture 20">
            <a:extLst>
              <a:ext uri="{FF2B5EF4-FFF2-40B4-BE49-F238E27FC236}">
                <a16:creationId xmlns:a16="http://schemas.microsoft.com/office/drawing/2014/main" id="{29DE11BB-60AE-4F78-894F-30D813580D49}"/>
              </a:ext>
            </a:extLst>
          </p:cNvPr>
          <p:cNvPicPr>
            <a:picLocks noChangeAspect="1"/>
          </p:cNvPicPr>
          <p:nvPr/>
        </p:nvPicPr>
        <p:blipFill rotWithShape="1">
          <a:blip r:embed="rId12"/>
          <a:srcRect l="63021" t="42861" r="27300" b="32817"/>
          <a:stretch/>
        </p:blipFill>
        <p:spPr>
          <a:xfrm>
            <a:off x="6294992" y="4412662"/>
            <a:ext cx="713142" cy="1007477"/>
          </a:xfrm>
          <a:prstGeom prst="rect">
            <a:avLst/>
          </a:prstGeom>
        </p:spPr>
      </p:pic>
      <p:pic>
        <p:nvPicPr>
          <p:cNvPr id="28" name="Picture 27">
            <a:extLst>
              <a:ext uri="{FF2B5EF4-FFF2-40B4-BE49-F238E27FC236}">
                <a16:creationId xmlns:a16="http://schemas.microsoft.com/office/drawing/2014/main" id="{AD86BED1-9271-48DE-A104-45BD143E8215}"/>
              </a:ext>
            </a:extLst>
          </p:cNvPr>
          <p:cNvPicPr>
            <a:picLocks noChangeAspect="1"/>
          </p:cNvPicPr>
          <p:nvPr/>
        </p:nvPicPr>
        <p:blipFill>
          <a:blip r:embed="rId13"/>
          <a:stretch>
            <a:fillRect/>
          </a:stretch>
        </p:blipFill>
        <p:spPr>
          <a:xfrm>
            <a:off x="2488289" y="4059723"/>
            <a:ext cx="1159318" cy="1101712"/>
          </a:xfrm>
          <a:prstGeom prst="rect">
            <a:avLst/>
          </a:prstGeom>
        </p:spPr>
      </p:pic>
      <p:pic>
        <p:nvPicPr>
          <p:cNvPr id="34" name="Picture 33">
            <a:extLst>
              <a:ext uri="{FF2B5EF4-FFF2-40B4-BE49-F238E27FC236}">
                <a16:creationId xmlns:a16="http://schemas.microsoft.com/office/drawing/2014/main" id="{1C9AC143-ADC4-42D4-A7BC-19126770C90D}"/>
              </a:ext>
            </a:extLst>
          </p:cNvPr>
          <p:cNvPicPr>
            <a:picLocks noChangeAspect="1"/>
          </p:cNvPicPr>
          <p:nvPr/>
        </p:nvPicPr>
        <p:blipFill rotWithShape="1">
          <a:blip r:embed="rId14"/>
          <a:srcRect l="64732" t="57468" r="20521" b="17726"/>
          <a:stretch/>
        </p:blipFill>
        <p:spPr>
          <a:xfrm>
            <a:off x="317772" y="3503636"/>
            <a:ext cx="1567071" cy="1482007"/>
          </a:xfrm>
          <a:prstGeom prst="rect">
            <a:avLst/>
          </a:prstGeom>
        </p:spPr>
      </p:pic>
      <p:pic>
        <p:nvPicPr>
          <p:cNvPr id="36" name="Picture 35">
            <a:extLst>
              <a:ext uri="{FF2B5EF4-FFF2-40B4-BE49-F238E27FC236}">
                <a16:creationId xmlns:a16="http://schemas.microsoft.com/office/drawing/2014/main" id="{806879E7-E5A7-449D-BE28-EBEFF50FE39A}"/>
              </a:ext>
            </a:extLst>
          </p:cNvPr>
          <p:cNvPicPr>
            <a:picLocks noChangeAspect="1"/>
          </p:cNvPicPr>
          <p:nvPr/>
        </p:nvPicPr>
        <p:blipFill rotWithShape="1">
          <a:blip r:embed="rId15"/>
          <a:srcRect l="71667" t="43744" r="10956" b="35650"/>
          <a:stretch/>
        </p:blipFill>
        <p:spPr>
          <a:xfrm>
            <a:off x="4010617" y="3720502"/>
            <a:ext cx="1757629" cy="1171871"/>
          </a:xfrm>
          <a:prstGeom prst="rect">
            <a:avLst/>
          </a:prstGeom>
        </p:spPr>
      </p:pic>
      <p:pic>
        <p:nvPicPr>
          <p:cNvPr id="9" name="Picture 8">
            <a:extLst>
              <a:ext uri="{FF2B5EF4-FFF2-40B4-BE49-F238E27FC236}">
                <a16:creationId xmlns:a16="http://schemas.microsoft.com/office/drawing/2014/main" id="{459FC030-9ACE-444E-9AED-76A8C06AEB3E}"/>
              </a:ext>
            </a:extLst>
          </p:cNvPr>
          <p:cNvPicPr>
            <a:picLocks noChangeAspect="1"/>
          </p:cNvPicPr>
          <p:nvPr/>
        </p:nvPicPr>
        <p:blipFill>
          <a:blip r:embed="rId16"/>
          <a:stretch>
            <a:fillRect/>
          </a:stretch>
        </p:blipFill>
        <p:spPr>
          <a:xfrm>
            <a:off x="4954814" y="973891"/>
            <a:ext cx="928858" cy="842571"/>
          </a:xfrm>
          <a:prstGeom prst="rect">
            <a:avLst/>
          </a:prstGeom>
        </p:spPr>
      </p:pic>
    </p:spTree>
    <p:extLst>
      <p:ext uri="{BB962C8B-B14F-4D97-AF65-F5344CB8AC3E}">
        <p14:creationId xmlns:p14="http://schemas.microsoft.com/office/powerpoint/2010/main" val="2386229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8912cf8-97f0-4ac6-9aec-d46cd3bf9cf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1167AA542FA93418C786A4BACFF1C8B" ma:contentTypeVersion="15" ma:contentTypeDescription="Create a new document." ma:contentTypeScope="" ma:versionID="d0c509784dc3f71b14c49585996a0f6b">
  <xsd:schema xmlns:xsd="http://www.w3.org/2001/XMLSchema" xmlns:xs="http://www.w3.org/2001/XMLSchema" xmlns:p="http://schemas.microsoft.com/office/2006/metadata/properties" xmlns:ns3="c8912cf8-97f0-4ac6-9aec-d46cd3bf9cf7" xmlns:ns4="96cfe44a-5031-40b6-8272-37f6dcc0bb0c" targetNamespace="http://schemas.microsoft.com/office/2006/metadata/properties" ma:root="true" ma:fieldsID="5a934882902b80458faa02e7ec1f0ab0" ns3:_="" ns4:_="">
    <xsd:import namespace="c8912cf8-97f0-4ac6-9aec-d46cd3bf9cf7"/>
    <xsd:import namespace="96cfe44a-5031-40b6-8272-37f6dcc0bb0c"/>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3:MediaServiceSearchProperties" minOccurs="0"/>
                <xsd:element ref="ns4:SharedWithUsers" minOccurs="0"/>
                <xsd:element ref="ns4:SharedWithDetails" minOccurs="0"/>
                <xsd:element ref="ns4:SharingHintHash" minOccurs="0"/>
                <xsd:element ref="ns3:MediaServiceDateTaken" minOccurs="0"/>
                <xsd:element ref="ns3:MediaServiceGenerationTime" minOccurs="0"/>
                <xsd:element ref="ns3:MediaServiceEventHashCode" minOccurs="0"/>
                <xsd:element ref="ns3:MediaServiceSystemTags" minOccurs="0"/>
                <xsd:element ref="ns3:MediaServiceOCR" minOccurs="0"/>
                <xsd:element ref="ns3:MediaLengthInSecond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912cf8-97f0-4ac6-9aec-d46cd3bf9c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cfe44a-5031-40b6-8272-37f6dcc0bb0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E237E9-72B5-4C30-AB86-39EC6D0FA242}">
  <ds:schemaRefs>
    <ds:schemaRef ds:uri="http://purl.org/dc/elements/1.1/"/>
    <ds:schemaRef ds:uri="http://purl.org/dc/dcmitype/"/>
    <ds:schemaRef ds:uri="http://schemas.microsoft.com/office/2006/documentManagement/types"/>
    <ds:schemaRef ds:uri="c8912cf8-97f0-4ac6-9aec-d46cd3bf9cf7"/>
    <ds:schemaRef ds:uri="http://www.w3.org/XML/1998/namespace"/>
    <ds:schemaRef ds:uri="http://purl.org/dc/terms/"/>
    <ds:schemaRef ds:uri="http://schemas.microsoft.com/office/2006/metadata/properties"/>
    <ds:schemaRef ds:uri="http://schemas.microsoft.com/office/infopath/2007/PartnerControls"/>
    <ds:schemaRef ds:uri="http://schemas.openxmlformats.org/package/2006/metadata/core-properties"/>
    <ds:schemaRef ds:uri="96cfe44a-5031-40b6-8272-37f6dcc0bb0c"/>
  </ds:schemaRefs>
</ds:datastoreItem>
</file>

<file path=customXml/itemProps2.xml><?xml version="1.0" encoding="utf-8"?>
<ds:datastoreItem xmlns:ds="http://schemas.openxmlformats.org/officeDocument/2006/customXml" ds:itemID="{6CDD0E90-E148-4746-BA50-F77D9F13D626}">
  <ds:schemaRefs>
    <ds:schemaRef ds:uri="http://schemas.microsoft.com/sharepoint/v3/contenttype/forms"/>
  </ds:schemaRefs>
</ds:datastoreItem>
</file>

<file path=customXml/itemProps3.xml><?xml version="1.0" encoding="utf-8"?>
<ds:datastoreItem xmlns:ds="http://schemas.openxmlformats.org/officeDocument/2006/customXml" ds:itemID="{8FEAFEF6-F040-4D7D-A609-963825E532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912cf8-97f0-4ac6-9aec-d46cd3bf9cf7"/>
    <ds:schemaRef ds:uri="96cfe44a-5031-40b6-8272-37f6dcc0bb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2509</TotalTime>
  <Words>957</Words>
  <Application>Microsoft Office PowerPoint</Application>
  <PresentationFormat>Widescreen</PresentationFormat>
  <Paragraphs>119</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Aptos</vt:lpstr>
      <vt:lpstr>Aptos Display</vt:lpstr>
      <vt:lpstr>Arial</vt:lpstr>
      <vt:lpstr>Calibri</vt:lpstr>
      <vt:lpstr>Century Gothic</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Eimile Stones</dc:creator>
  <cp:lastModifiedBy>Pauline O'Donnell</cp:lastModifiedBy>
  <cp:revision>74</cp:revision>
  <cp:lastPrinted>2025-05-21T10:49:09Z</cp:lastPrinted>
  <dcterms:created xsi:type="dcterms:W3CDTF">2025-05-19T18:12:20Z</dcterms:created>
  <dcterms:modified xsi:type="dcterms:W3CDTF">2026-02-04T17:04:14Z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0x010100D1167AA542FA93418C786A4BACFF1C8B</vt:lpwstr>
  </property>
</Properties>
</file>